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Titan One"/>
      <p:regular r:id="rId32"/>
    </p:embeddedFont>
    <p:embeddedFont>
      <p:font typeface="Assistan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Assistant-regular.fntdata"/><Relationship Id="rId10" Type="http://schemas.openxmlformats.org/officeDocument/2006/relationships/slide" Target="slides/slide6.xml"/><Relationship Id="rId32" Type="http://schemas.openxmlformats.org/officeDocument/2006/relationships/font" Target="fonts/Titan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Assistan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25776bda7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25776bda7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2593807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2593807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5938072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5938072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125938072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125938072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25938072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125938072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2247c7b6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12247c7b6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2247c7b6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2247c7b6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2247c7b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2247c7b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2247c7b6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2247c7b6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2247c7b6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2247c7b6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b42465c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b42465c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247c7b6f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247c7b6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59380726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1259380726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259380726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1259380726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25938072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25938072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ac04a6c33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ac04a6c33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25519884b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125519884b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25776bda7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125776bda7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25776bda7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125776bda7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25776bda7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25776bda7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25776bda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25776bda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25776bda7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25776bda7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0" y="-23475"/>
            <a:ext cx="9149686" cy="5430372"/>
            <a:chOff x="-150" y="-23475"/>
            <a:chExt cx="9149686" cy="5430372"/>
          </a:xfrm>
        </p:grpSpPr>
        <p:sp>
          <p:nvSpPr>
            <p:cNvPr id="10" name="Google Shape;10;p2"/>
            <p:cNvSpPr/>
            <p:nvPr/>
          </p:nvSpPr>
          <p:spPr>
            <a:xfrm>
              <a:off x="0" y="-23475"/>
              <a:ext cx="9143956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28837" y="4364050"/>
              <a:ext cx="1520699" cy="813424"/>
              <a:chOff x="3457891" y="4624197"/>
              <a:chExt cx="227075" cy="1214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57891" y="4624197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72391" y="4713947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52891" y="4700522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618466" y="4655697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20000" y="540000"/>
            <a:ext cx="3164700" cy="29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20000" y="3528450"/>
            <a:ext cx="3164700" cy="8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1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1"/>
          <p:cNvSpPr txBox="1"/>
          <p:nvPr>
            <p:ph hasCustomPrompt="1" type="title"/>
          </p:nvPr>
        </p:nvSpPr>
        <p:spPr>
          <a:xfrm>
            <a:off x="720000" y="2159359"/>
            <a:ext cx="7704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 txBox="1"/>
          <p:nvPr>
            <p:ph idx="1" type="subTitle"/>
          </p:nvPr>
        </p:nvSpPr>
        <p:spPr>
          <a:xfrm>
            <a:off x="720000" y="3148759"/>
            <a:ext cx="7704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13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13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13"/>
          <p:cNvSpPr txBox="1"/>
          <p:nvPr>
            <p:ph type="title"/>
          </p:nvPr>
        </p:nvSpPr>
        <p:spPr>
          <a:xfrm>
            <a:off x="1991550" y="3091613"/>
            <a:ext cx="5160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1" type="subTitle"/>
          </p:nvPr>
        </p:nvSpPr>
        <p:spPr>
          <a:xfrm>
            <a:off x="1991550" y="1479175"/>
            <a:ext cx="5160900" cy="161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4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360" name="Google Shape;360;p14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4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" name="Google Shape;372;p14"/>
          <p:cNvSpPr txBox="1"/>
          <p:nvPr>
            <p:ph hasCustomPrompt="1" type="title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" type="subTitle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3" type="subTitle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14"/>
          <p:cNvSpPr txBox="1"/>
          <p:nvPr>
            <p:ph hasCustomPrompt="1" idx="4" type="title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/>
          <p:nvPr>
            <p:ph idx="5" type="subTitle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8" name="Google Shape;378;p14"/>
          <p:cNvSpPr txBox="1"/>
          <p:nvPr>
            <p:ph idx="6" type="subTitle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7" type="title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/>
          <p:nvPr>
            <p:ph idx="8" type="subTitle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14"/>
          <p:cNvSpPr txBox="1"/>
          <p:nvPr>
            <p:ph idx="9" type="subTitle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14"/>
          <p:cNvSpPr txBox="1"/>
          <p:nvPr>
            <p:ph hasCustomPrompt="1" idx="13" type="title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4"/>
          <p:cNvSpPr txBox="1"/>
          <p:nvPr>
            <p:ph idx="14" type="subTitle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4"/>
          <p:cNvSpPr txBox="1"/>
          <p:nvPr>
            <p:ph idx="15" type="subTitle"/>
          </p:nvPr>
        </p:nvSpPr>
        <p:spPr>
          <a:xfrm>
            <a:off x="6115500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1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5" name="Google Shape;465;p15"/>
          <p:cNvSpPr txBox="1"/>
          <p:nvPr>
            <p:ph type="title"/>
          </p:nvPr>
        </p:nvSpPr>
        <p:spPr>
          <a:xfrm>
            <a:off x="720000" y="414575"/>
            <a:ext cx="44049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6" name="Google Shape;466;p15"/>
          <p:cNvSpPr txBox="1"/>
          <p:nvPr>
            <p:ph idx="1" type="subTitle"/>
          </p:nvPr>
        </p:nvSpPr>
        <p:spPr>
          <a:xfrm>
            <a:off x="720000" y="1611600"/>
            <a:ext cx="4404900" cy="26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7" name="Google Shape;547;p16"/>
          <p:cNvSpPr txBox="1"/>
          <p:nvPr>
            <p:ph type="title"/>
          </p:nvPr>
        </p:nvSpPr>
        <p:spPr>
          <a:xfrm>
            <a:off x="720000" y="2225750"/>
            <a:ext cx="3940800" cy="10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8" name="Google Shape;548;p16"/>
          <p:cNvSpPr txBox="1"/>
          <p:nvPr>
            <p:ph idx="1" type="subTitle"/>
          </p:nvPr>
        </p:nvSpPr>
        <p:spPr>
          <a:xfrm>
            <a:off x="720000" y="3292850"/>
            <a:ext cx="2951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9" name="Google Shape;549;p16"/>
          <p:cNvSpPr txBox="1"/>
          <p:nvPr>
            <p:ph hasCustomPrompt="1" idx="2" type="title"/>
          </p:nvPr>
        </p:nvSpPr>
        <p:spPr>
          <a:xfrm>
            <a:off x="720000" y="1145075"/>
            <a:ext cx="39408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7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552" name="Google Shape;552;p17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7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7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7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7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7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7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0" name="Google Shape;630;p1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7"/>
          <p:cNvSpPr txBox="1"/>
          <p:nvPr>
            <p:ph idx="1" type="subTitle"/>
          </p:nvPr>
        </p:nvSpPr>
        <p:spPr>
          <a:xfrm>
            <a:off x="7200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2" name="Google Shape;632;p17"/>
          <p:cNvSpPr txBox="1"/>
          <p:nvPr>
            <p:ph idx="2" type="subTitle"/>
          </p:nvPr>
        </p:nvSpPr>
        <p:spPr>
          <a:xfrm>
            <a:off x="72000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3" name="Google Shape;633;p17"/>
          <p:cNvSpPr txBox="1"/>
          <p:nvPr>
            <p:ph idx="3" type="subTitle"/>
          </p:nvPr>
        </p:nvSpPr>
        <p:spPr>
          <a:xfrm>
            <a:off x="61626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4" name="Google Shape;634;p17"/>
          <p:cNvSpPr txBox="1"/>
          <p:nvPr>
            <p:ph idx="4" type="subTitle"/>
          </p:nvPr>
        </p:nvSpPr>
        <p:spPr>
          <a:xfrm>
            <a:off x="61626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5" name="Google Shape;635;p17"/>
          <p:cNvSpPr txBox="1"/>
          <p:nvPr>
            <p:ph idx="5" type="subTitle"/>
          </p:nvPr>
        </p:nvSpPr>
        <p:spPr>
          <a:xfrm>
            <a:off x="34413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6" name="Google Shape;636;p17"/>
          <p:cNvSpPr txBox="1"/>
          <p:nvPr>
            <p:ph idx="6" type="subTitle"/>
          </p:nvPr>
        </p:nvSpPr>
        <p:spPr>
          <a:xfrm>
            <a:off x="34413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8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639" name="Google Shape;639;p18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18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644" name="Google Shape;644;p18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1" name="Google Shape;651;p18"/>
          <p:cNvSpPr txBox="1"/>
          <p:nvPr>
            <p:ph idx="1" type="subTitle"/>
          </p:nvPr>
        </p:nvSpPr>
        <p:spPr>
          <a:xfrm>
            <a:off x="1140373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2" name="Google Shape;652;p18"/>
          <p:cNvSpPr txBox="1"/>
          <p:nvPr>
            <p:ph hasCustomPrompt="1" type="title"/>
          </p:nvPr>
        </p:nvSpPr>
        <p:spPr>
          <a:xfrm>
            <a:off x="944463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3" name="Google Shape;653;p18"/>
          <p:cNvSpPr txBox="1"/>
          <p:nvPr>
            <p:ph idx="2" type="subTitle"/>
          </p:nvPr>
        </p:nvSpPr>
        <p:spPr>
          <a:xfrm>
            <a:off x="5207950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4" name="Google Shape;654;p18"/>
          <p:cNvSpPr txBox="1"/>
          <p:nvPr>
            <p:ph hasCustomPrompt="1" idx="3" type="title"/>
          </p:nvPr>
        </p:nvSpPr>
        <p:spPr>
          <a:xfrm>
            <a:off x="5012038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19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19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19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0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738" name="Google Shape;738;p20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20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0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48" name="Google Shape;748;p20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20"/>
          <p:cNvSpPr txBox="1"/>
          <p:nvPr>
            <p:ph type="title"/>
          </p:nvPr>
        </p:nvSpPr>
        <p:spPr>
          <a:xfrm>
            <a:off x="3740100" y="2151069"/>
            <a:ext cx="4683900" cy="113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1" name="Google Shape;751;p20"/>
          <p:cNvSpPr txBox="1"/>
          <p:nvPr>
            <p:ph idx="1" type="subTitle"/>
          </p:nvPr>
        </p:nvSpPr>
        <p:spPr>
          <a:xfrm>
            <a:off x="5497725" y="3287325"/>
            <a:ext cx="29262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2" name="Google Shape;752;p20"/>
          <p:cNvSpPr txBox="1"/>
          <p:nvPr>
            <p:ph hasCustomPrompt="1" idx="2" type="title"/>
          </p:nvPr>
        </p:nvSpPr>
        <p:spPr>
          <a:xfrm>
            <a:off x="3740100" y="1150575"/>
            <a:ext cx="46839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" name="Google Shape;26;p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1"/>
          <p:cNvGrpSpPr/>
          <p:nvPr/>
        </p:nvGrpSpPr>
        <p:grpSpPr>
          <a:xfrm>
            <a:off x="-69" y="-23475"/>
            <a:ext cx="9143998" cy="5430372"/>
            <a:chOff x="-69" y="-23475"/>
            <a:chExt cx="9143998" cy="5430372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2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2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7" name="Google Shape;767;p21"/>
          <p:cNvSpPr txBox="1"/>
          <p:nvPr>
            <p:ph idx="1" type="subTitle"/>
          </p:nvPr>
        </p:nvSpPr>
        <p:spPr>
          <a:xfrm>
            <a:off x="7200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8" name="Google Shape;768;p21"/>
          <p:cNvSpPr txBox="1"/>
          <p:nvPr>
            <p:ph idx="2" type="subTitle"/>
          </p:nvPr>
        </p:nvSpPr>
        <p:spPr>
          <a:xfrm>
            <a:off x="7200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9" name="Google Shape;769;p21"/>
          <p:cNvSpPr txBox="1"/>
          <p:nvPr>
            <p:ph idx="3" type="subTitle"/>
          </p:nvPr>
        </p:nvSpPr>
        <p:spPr>
          <a:xfrm>
            <a:off x="7200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0" name="Google Shape;770;p21"/>
          <p:cNvSpPr txBox="1"/>
          <p:nvPr>
            <p:ph idx="4" type="subTitle"/>
          </p:nvPr>
        </p:nvSpPr>
        <p:spPr>
          <a:xfrm>
            <a:off x="7200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1" name="Google Shape;771;p21"/>
          <p:cNvSpPr txBox="1"/>
          <p:nvPr>
            <p:ph idx="5" type="subTitle"/>
          </p:nvPr>
        </p:nvSpPr>
        <p:spPr>
          <a:xfrm>
            <a:off x="35952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2" name="Google Shape;772;p21"/>
          <p:cNvSpPr txBox="1"/>
          <p:nvPr>
            <p:ph idx="6" type="subTitle"/>
          </p:nvPr>
        </p:nvSpPr>
        <p:spPr>
          <a:xfrm>
            <a:off x="35952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21"/>
          <p:cNvSpPr txBox="1"/>
          <p:nvPr>
            <p:ph idx="7" type="subTitle"/>
          </p:nvPr>
        </p:nvSpPr>
        <p:spPr>
          <a:xfrm>
            <a:off x="35952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4" name="Google Shape;774;p21"/>
          <p:cNvSpPr txBox="1"/>
          <p:nvPr>
            <p:ph idx="8" type="subTitle"/>
          </p:nvPr>
        </p:nvSpPr>
        <p:spPr>
          <a:xfrm>
            <a:off x="35952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21"/>
          <p:cNvSpPr txBox="1"/>
          <p:nvPr>
            <p:ph idx="9" type="subTitle"/>
          </p:nvPr>
        </p:nvSpPr>
        <p:spPr>
          <a:xfrm>
            <a:off x="64704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6" name="Google Shape;776;p21"/>
          <p:cNvSpPr txBox="1"/>
          <p:nvPr>
            <p:ph idx="13" type="subTitle"/>
          </p:nvPr>
        </p:nvSpPr>
        <p:spPr>
          <a:xfrm>
            <a:off x="64704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21"/>
          <p:cNvSpPr txBox="1"/>
          <p:nvPr>
            <p:ph idx="14" type="subTitle"/>
          </p:nvPr>
        </p:nvSpPr>
        <p:spPr>
          <a:xfrm>
            <a:off x="64704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8" name="Google Shape;778;p21"/>
          <p:cNvSpPr txBox="1"/>
          <p:nvPr>
            <p:ph idx="15" type="subTitle"/>
          </p:nvPr>
        </p:nvSpPr>
        <p:spPr>
          <a:xfrm>
            <a:off x="64704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781" name="Google Shape;781;p22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22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784" name="Google Shape;784;p22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9" name="Google Shape;859;p22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0" name="Google Shape;860;p22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1" name="Google Shape;861;p22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864" name="Google Shape;864;p2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869" name="Google Shape;869;p2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23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7" name="Google Shape;877;p23"/>
          <p:cNvSpPr txBox="1"/>
          <p:nvPr>
            <p:ph idx="1" type="subTitle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8" name="Google Shape;878;p23"/>
          <p:cNvSpPr txBox="1"/>
          <p:nvPr>
            <p:ph idx="2" type="subTitle"/>
          </p:nvPr>
        </p:nvSpPr>
        <p:spPr>
          <a:xfrm>
            <a:off x="16707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9" name="Google Shape;879;p23"/>
          <p:cNvSpPr txBox="1"/>
          <p:nvPr>
            <p:ph idx="3" type="subTitle"/>
          </p:nvPr>
        </p:nvSpPr>
        <p:spPr>
          <a:xfrm>
            <a:off x="16707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0" name="Google Shape;880;p23"/>
          <p:cNvSpPr txBox="1"/>
          <p:nvPr>
            <p:ph idx="4" type="subTitle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23"/>
          <p:cNvSpPr txBox="1"/>
          <p:nvPr>
            <p:ph idx="5" type="subTitle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2" name="Google Shape;882;p23"/>
          <p:cNvSpPr txBox="1"/>
          <p:nvPr>
            <p:ph idx="6" type="subTitle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3" name="Google Shape;883;p23"/>
          <p:cNvSpPr txBox="1"/>
          <p:nvPr>
            <p:ph idx="7" type="subTitle"/>
          </p:nvPr>
        </p:nvSpPr>
        <p:spPr>
          <a:xfrm>
            <a:off x="61140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4" name="Google Shape;884;p23"/>
          <p:cNvSpPr txBox="1"/>
          <p:nvPr>
            <p:ph idx="8" type="subTitle"/>
          </p:nvPr>
        </p:nvSpPr>
        <p:spPr>
          <a:xfrm>
            <a:off x="61140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24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887" name="Google Shape;887;p24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24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890" name="Google Shape;890;p24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4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963" name="Google Shape;963;p24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24"/>
          <p:cNvSpPr txBox="1"/>
          <p:nvPr>
            <p:ph type="title"/>
          </p:nvPr>
        </p:nvSpPr>
        <p:spPr>
          <a:xfrm flipH="1">
            <a:off x="5741701" y="1384800"/>
            <a:ext cx="23430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6" name="Google Shape;966;p24"/>
          <p:cNvSpPr txBox="1"/>
          <p:nvPr>
            <p:ph idx="1" type="subTitle"/>
          </p:nvPr>
        </p:nvSpPr>
        <p:spPr>
          <a:xfrm flipH="1">
            <a:off x="57418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5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969" name="Google Shape;969;p25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25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979" name="Google Shape;979;p25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1" name="Google Shape;981;p25"/>
          <p:cNvSpPr txBox="1"/>
          <p:nvPr>
            <p:ph type="title"/>
          </p:nvPr>
        </p:nvSpPr>
        <p:spPr>
          <a:xfrm flipH="1">
            <a:off x="1290002" y="1384800"/>
            <a:ext cx="21081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2" name="Google Shape;982;p25"/>
          <p:cNvSpPr txBox="1"/>
          <p:nvPr>
            <p:ph idx="1" type="subTitle"/>
          </p:nvPr>
        </p:nvSpPr>
        <p:spPr>
          <a:xfrm flipH="1">
            <a:off x="7200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985" name="Google Shape;985;p2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7" name="Google Shape;987;p2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988" name="Google Shape;988;p2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" name="Google Shape;1060;p2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061" name="Google Shape;1061;p2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p26"/>
          <p:cNvSpPr txBox="1"/>
          <p:nvPr>
            <p:ph type="title"/>
          </p:nvPr>
        </p:nvSpPr>
        <p:spPr>
          <a:xfrm>
            <a:off x="720000" y="540000"/>
            <a:ext cx="3852000" cy="59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4" name="Google Shape;1064;p26"/>
          <p:cNvSpPr txBox="1"/>
          <p:nvPr>
            <p:ph idx="1" type="subTitle"/>
          </p:nvPr>
        </p:nvSpPr>
        <p:spPr>
          <a:xfrm>
            <a:off x="720000" y="2282750"/>
            <a:ext cx="2169900" cy="93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5" name="Google Shape;1065;p26"/>
          <p:cNvSpPr txBox="1"/>
          <p:nvPr>
            <p:ph idx="2" type="subTitle"/>
          </p:nvPr>
        </p:nvSpPr>
        <p:spPr>
          <a:xfrm>
            <a:off x="720000" y="1925050"/>
            <a:ext cx="2497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6" name="Google Shape;1066;p26"/>
          <p:cNvSpPr txBox="1"/>
          <p:nvPr/>
        </p:nvSpPr>
        <p:spPr>
          <a:xfrm>
            <a:off x="720000" y="3475225"/>
            <a:ext cx="3141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069" name="Google Shape;1069;p2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3" name="Google Shape;1073;p2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" name="Google Shape;1078;p2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079" name="Google Shape;1079;p2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2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2" name="Google Shape;1082;p27"/>
          <p:cNvSpPr txBox="1"/>
          <p:nvPr>
            <p:ph idx="1" type="subTitle"/>
          </p:nvPr>
        </p:nvSpPr>
        <p:spPr>
          <a:xfrm>
            <a:off x="720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3" name="Google Shape;1083;p27"/>
          <p:cNvSpPr txBox="1"/>
          <p:nvPr>
            <p:ph idx="2" type="subTitle"/>
          </p:nvPr>
        </p:nvSpPr>
        <p:spPr>
          <a:xfrm>
            <a:off x="4572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086" name="Google Shape;1086;p2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8" name="Google Shape;1088;p2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089" name="Google Shape;1089;p2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" name="Google Shape;1161;p2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162" name="Google Shape;1162;p2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166" name="Google Shape;1166;p2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171" name="Google Shape;1171;p2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176" name="Google Shape;1176;p2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" name="Google Shape;46;p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" name="Google Shape;124;p5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" type="subTitle"/>
          </p:nvPr>
        </p:nvSpPr>
        <p:spPr>
          <a:xfrm>
            <a:off x="132772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2" type="subTitle"/>
          </p:nvPr>
        </p:nvSpPr>
        <p:spPr>
          <a:xfrm>
            <a:off x="1327725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5"/>
          <p:cNvSpPr txBox="1"/>
          <p:nvPr>
            <p:ph idx="3" type="subTitle"/>
          </p:nvPr>
        </p:nvSpPr>
        <p:spPr>
          <a:xfrm>
            <a:off x="529776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4" type="subTitle"/>
          </p:nvPr>
        </p:nvSpPr>
        <p:spPr>
          <a:xfrm>
            <a:off x="5297774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31" name="Google Shape;131;p6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46" name="Google Shape;146;p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" name="Google Shape;158;p7"/>
          <p:cNvSpPr txBox="1"/>
          <p:nvPr>
            <p:ph type="title"/>
          </p:nvPr>
        </p:nvSpPr>
        <p:spPr>
          <a:xfrm>
            <a:off x="720000" y="969000"/>
            <a:ext cx="3088500" cy="21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p7"/>
          <p:cNvSpPr txBox="1"/>
          <p:nvPr>
            <p:ph idx="1" type="subTitle"/>
          </p:nvPr>
        </p:nvSpPr>
        <p:spPr>
          <a:xfrm>
            <a:off x="720000" y="3097975"/>
            <a:ext cx="2784300" cy="10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62" name="Google Shape;162;p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" name="Google Shape;240;p8"/>
          <p:cNvSpPr txBox="1"/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43" name="Google Shape;243;p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9"/>
          <p:cNvSpPr txBox="1"/>
          <p:nvPr>
            <p:ph type="title"/>
          </p:nvPr>
        </p:nvSpPr>
        <p:spPr>
          <a:xfrm>
            <a:off x="5147725" y="1389175"/>
            <a:ext cx="3276300" cy="10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6" name="Google Shape;256;p9"/>
          <p:cNvSpPr txBox="1"/>
          <p:nvPr>
            <p:ph idx="1" type="subTitle"/>
          </p:nvPr>
        </p:nvSpPr>
        <p:spPr>
          <a:xfrm>
            <a:off x="5147725" y="2408825"/>
            <a:ext cx="3276300" cy="13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720000" y="911100"/>
            <a:ext cx="3852000" cy="33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0"/>
          <p:cNvGrpSpPr/>
          <p:nvPr/>
        </p:nvGrpSpPr>
        <p:grpSpPr>
          <a:xfrm>
            <a:off x="4759497" y="1082362"/>
            <a:ext cx="2776716" cy="3535233"/>
            <a:chOff x="4269855" y="1157309"/>
            <a:chExt cx="2961514" cy="3536648"/>
          </a:xfrm>
        </p:grpSpPr>
        <p:sp>
          <p:nvSpPr>
            <p:cNvPr id="1183" name="Google Shape;1183;p30"/>
            <p:cNvSpPr/>
            <p:nvPr/>
          </p:nvSpPr>
          <p:spPr>
            <a:xfrm>
              <a:off x="5292544" y="4457231"/>
              <a:ext cx="1938825" cy="236725"/>
            </a:xfrm>
            <a:custGeom>
              <a:rect b="b" l="l" r="r" t="t"/>
              <a:pathLst>
                <a:path extrusionOk="0" h="1464" w="11991">
                  <a:moveTo>
                    <a:pt x="5996" y="1"/>
                  </a:moveTo>
                  <a:cubicBezTo>
                    <a:pt x="2686" y="1"/>
                    <a:pt x="1" y="331"/>
                    <a:pt x="1" y="732"/>
                  </a:cubicBezTo>
                  <a:cubicBezTo>
                    <a:pt x="1" y="1143"/>
                    <a:pt x="2686" y="1464"/>
                    <a:pt x="5996" y="1464"/>
                  </a:cubicBezTo>
                  <a:cubicBezTo>
                    <a:pt x="9305" y="1464"/>
                    <a:pt x="11991" y="1143"/>
                    <a:pt x="11991" y="732"/>
                  </a:cubicBezTo>
                  <a:cubicBezTo>
                    <a:pt x="11991" y="331"/>
                    <a:pt x="9305" y="1"/>
                    <a:pt x="5996" y="1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306935" y="1236217"/>
              <a:ext cx="187722" cy="235270"/>
            </a:xfrm>
            <a:custGeom>
              <a:rect b="b" l="l" r="r" t="t"/>
              <a:pathLst>
                <a:path extrusionOk="0" h="1455" w="1161">
                  <a:moveTo>
                    <a:pt x="795" y="0"/>
                  </a:moveTo>
                  <a:lnTo>
                    <a:pt x="509" y="518"/>
                  </a:lnTo>
                  <a:lnTo>
                    <a:pt x="349" y="785"/>
                  </a:lnTo>
                  <a:lnTo>
                    <a:pt x="1" y="1401"/>
                  </a:lnTo>
                  <a:lnTo>
                    <a:pt x="447" y="1454"/>
                  </a:lnTo>
                  <a:lnTo>
                    <a:pt x="715" y="973"/>
                  </a:lnTo>
                  <a:lnTo>
                    <a:pt x="884" y="660"/>
                  </a:lnTo>
                  <a:lnTo>
                    <a:pt x="1161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724204" y="1237672"/>
              <a:ext cx="207933" cy="227993"/>
            </a:xfrm>
            <a:custGeom>
              <a:rect b="b" l="l" r="r" t="t"/>
              <a:pathLst>
                <a:path extrusionOk="0" h="1410" w="1286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lnTo>
                    <a:pt x="500" y="901"/>
                  </a:lnTo>
                  <a:lnTo>
                    <a:pt x="848" y="1410"/>
                  </a:lnTo>
                  <a:lnTo>
                    <a:pt x="1285" y="1312"/>
                  </a:lnTo>
                  <a:lnTo>
                    <a:pt x="822" y="669"/>
                  </a:lnTo>
                  <a:lnTo>
                    <a:pt x="670" y="44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724204" y="1237672"/>
              <a:ext cx="108332" cy="108337"/>
            </a:xfrm>
            <a:custGeom>
              <a:rect b="b" l="l" r="r" t="t"/>
              <a:pathLst>
                <a:path extrusionOk="0" h="670" w="67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cubicBezTo>
                    <a:pt x="438" y="607"/>
                    <a:pt x="554" y="526"/>
                    <a:pt x="670" y="446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389235" y="1236217"/>
              <a:ext cx="105422" cy="106882"/>
            </a:xfrm>
            <a:custGeom>
              <a:rect b="b" l="l" r="r" t="t"/>
              <a:pathLst>
                <a:path extrusionOk="0" h="661" w="652">
                  <a:moveTo>
                    <a:pt x="286" y="0"/>
                  </a:moveTo>
                  <a:lnTo>
                    <a:pt x="0" y="518"/>
                  </a:lnTo>
                  <a:cubicBezTo>
                    <a:pt x="90" y="571"/>
                    <a:pt x="215" y="625"/>
                    <a:pt x="375" y="660"/>
                  </a:cubicBezTo>
                  <a:lnTo>
                    <a:pt x="652" y="15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805049" y="1345848"/>
              <a:ext cx="127088" cy="119818"/>
            </a:xfrm>
            <a:custGeom>
              <a:rect b="b" l="l" r="r" t="t"/>
              <a:pathLst>
                <a:path extrusionOk="0" h="741" w="786">
                  <a:moveTo>
                    <a:pt x="322" y="0"/>
                  </a:moveTo>
                  <a:cubicBezTo>
                    <a:pt x="188" y="80"/>
                    <a:pt x="81" y="170"/>
                    <a:pt x="0" y="232"/>
                  </a:cubicBezTo>
                  <a:lnTo>
                    <a:pt x="348" y="741"/>
                  </a:lnTo>
                  <a:lnTo>
                    <a:pt x="785" y="64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306935" y="1363150"/>
              <a:ext cx="115608" cy="108337"/>
            </a:xfrm>
            <a:custGeom>
              <a:rect b="b" l="l" r="r" t="t"/>
              <a:pathLst>
                <a:path extrusionOk="0" h="670" w="715">
                  <a:moveTo>
                    <a:pt x="349" y="0"/>
                  </a:moveTo>
                  <a:lnTo>
                    <a:pt x="1" y="616"/>
                  </a:lnTo>
                  <a:lnTo>
                    <a:pt x="447" y="669"/>
                  </a:lnTo>
                  <a:lnTo>
                    <a:pt x="715" y="188"/>
                  </a:lnTo>
                  <a:cubicBezTo>
                    <a:pt x="590" y="116"/>
                    <a:pt x="474" y="54"/>
                    <a:pt x="349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621854" y="1158764"/>
              <a:ext cx="243990" cy="157493"/>
            </a:xfrm>
            <a:custGeom>
              <a:rect b="b" l="l" r="r" t="t"/>
              <a:pathLst>
                <a:path extrusionOk="0" h="974" w="1509">
                  <a:moveTo>
                    <a:pt x="993" y="0"/>
                  </a:moveTo>
                  <a:cubicBezTo>
                    <a:pt x="867" y="0"/>
                    <a:pt x="727" y="28"/>
                    <a:pt x="589" y="87"/>
                  </a:cubicBezTo>
                  <a:cubicBezTo>
                    <a:pt x="223" y="238"/>
                    <a:pt x="0" y="542"/>
                    <a:pt x="99" y="765"/>
                  </a:cubicBezTo>
                  <a:cubicBezTo>
                    <a:pt x="153" y="901"/>
                    <a:pt x="313" y="973"/>
                    <a:pt x="513" y="973"/>
                  </a:cubicBezTo>
                  <a:cubicBezTo>
                    <a:pt x="641" y="973"/>
                    <a:pt x="785" y="943"/>
                    <a:pt x="928" y="881"/>
                  </a:cubicBezTo>
                  <a:cubicBezTo>
                    <a:pt x="1285" y="729"/>
                    <a:pt x="1508" y="426"/>
                    <a:pt x="1410" y="203"/>
                  </a:cubicBezTo>
                  <a:cubicBezTo>
                    <a:pt x="1355" y="71"/>
                    <a:pt x="1193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5350268" y="1157309"/>
              <a:ext cx="243990" cy="150379"/>
            </a:xfrm>
            <a:custGeom>
              <a:rect b="b" l="l" r="r" t="t"/>
              <a:pathLst>
                <a:path extrusionOk="0" h="930" w="1509">
                  <a:moveTo>
                    <a:pt x="561" y="0"/>
                  </a:moveTo>
                  <a:cubicBezTo>
                    <a:pt x="318" y="0"/>
                    <a:pt x="122" y="93"/>
                    <a:pt x="72" y="256"/>
                  </a:cubicBezTo>
                  <a:cubicBezTo>
                    <a:pt x="1" y="479"/>
                    <a:pt x="250" y="756"/>
                    <a:pt x="625" y="881"/>
                  </a:cubicBezTo>
                  <a:cubicBezTo>
                    <a:pt x="733" y="914"/>
                    <a:pt x="840" y="930"/>
                    <a:pt x="940" y="930"/>
                  </a:cubicBezTo>
                  <a:cubicBezTo>
                    <a:pt x="1186" y="930"/>
                    <a:pt x="1386" y="834"/>
                    <a:pt x="1437" y="676"/>
                  </a:cubicBezTo>
                  <a:cubicBezTo>
                    <a:pt x="1508" y="444"/>
                    <a:pt x="1258" y="167"/>
                    <a:pt x="884" y="51"/>
                  </a:cubicBezTo>
                  <a:cubicBezTo>
                    <a:pt x="773" y="17"/>
                    <a:pt x="663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287156" y="1301866"/>
              <a:ext cx="460331" cy="368670"/>
            </a:xfrm>
            <a:custGeom>
              <a:rect b="b" l="l" r="r" t="t"/>
              <a:pathLst>
                <a:path extrusionOk="0" h="2280" w="2847">
                  <a:moveTo>
                    <a:pt x="1299" y="0"/>
                  </a:moveTo>
                  <a:cubicBezTo>
                    <a:pt x="1103" y="0"/>
                    <a:pt x="900" y="84"/>
                    <a:pt x="697" y="290"/>
                  </a:cubicBezTo>
                  <a:cubicBezTo>
                    <a:pt x="1" y="1013"/>
                    <a:pt x="759" y="1637"/>
                    <a:pt x="1366" y="1994"/>
                  </a:cubicBezTo>
                  <a:cubicBezTo>
                    <a:pt x="1687" y="2172"/>
                    <a:pt x="1963" y="2279"/>
                    <a:pt x="1963" y="2279"/>
                  </a:cubicBezTo>
                  <a:lnTo>
                    <a:pt x="2258" y="2039"/>
                  </a:lnTo>
                  <a:lnTo>
                    <a:pt x="2668" y="1682"/>
                  </a:lnTo>
                  <a:lnTo>
                    <a:pt x="2847" y="1530"/>
                  </a:lnTo>
                  <a:cubicBezTo>
                    <a:pt x="2847" y="1530"/>
                    <a:pt x="2677" y="1173"/>
                    <a:pt x="2409" y="799"/>
                  </a:cubicBezTo>
                  <a:cubicBezTo>
                    <a:pt x="2127" y="406"/>
                    <a:pt x="1731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25724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529" y="1"/>
                  </a:moveTo>
                  <a:cubicBezTo>
                    <a:pt x="438" y="1"/>
                    <a:pt x="352" y="31"/>
                    <a:pt x="277" y="101"/>
                  </a:cubicBezTo>
                  <a:cubicBezTo>
                    <a:pt x="0" y="351"/>
                    <a:pt x="330" y="699"/>
                    <a:pt x="732" y="984"/>
                  </a:cubicBezTo>
                  <a:cubicBezTo>
                    <a:pt x="964" y="1145"/>
                    <a:pt x="1222" y="1287"/>
                    <a:pt x="1401" y="1386"/>
                  </a:cubicBezTo>
                  <a:lnTo>
                    <a:pt x="1811" y="1029"/>
                  </a:lnTo>
                  <a:cubicBezTo>
                    <a:pt x="1695" y="877"/>
                    <a:pt x="1490" y="618"/>
                    <a:pt x="1249" y="395"/>
                  </a:cubicBezTo>
                  <a:cubicBezTo>
                    <a:pt x="1015" y="180"/>
                    <a:pt x="754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0786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1044" y="1"/>
                  </a:moveTo>
                  <a:cubicBezTo>
                    <a:pt x="937" y="81"/>
                    <a:pt x="830" y="161"/>
                    <a:pt x="741" y="250"/>
                  </a:cubicBezTo>
                  <a:cubicBezTo>
                    <a:pt x="527" y="438"/>
                    <a:pt x="357" y="652"/>
                    <a:pt x="224" y="839"/>
                  </a:cubicBezTo>
                  <a:cubicBezTo>
                    <a:pt x="134" y="964"/>
                    <a:pt x="63" y="1089"/>
                    <a:pt x="1" y="1196"/>
                  </a:cubicBezTo>
                  <a:cubicBezTo>
                    <a:pt x="322" y="1374"/>
                    <a:pt x="598" y="1481"/>
                    <a:pt x="598" y="1481"/>
                  </a:cubicBezTo>
                  <a:lnTo>
                    <a:pt x="893" y="1241"/>
                  </a:lnTo>
                  <a:lnTo>
                    <a:pt x="1303" y="884"/>
                  </a:lnTo>
                  <a:lnTo>
                    <a:pt x="1482" y="732"/>
                  </a:lnTo>
                  <a:cubicBezTo>
                    <a:pt x="1482" y="732"/>
                    <a:pt x="1312" y="375"/>
                    <a:pt x="104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5471373" y="1301866"/>
              <a:ext cx="461787" cy="368670"/>
            </a:xfrm>
            <a:custGeom>
              <a:rect b="b" l="l" r="r" t="t"/>
              <a:pathLst>
                <a:path extrusionOk="0" h="2280" w="2856">
                  <a:moveTo>
                    <a:pt x="1552" y="0"/>
                  </a:moveTo>
                  <a:cubicBezTo>
                    <a:pt x="1121" y="0"/>
                    <a:pt x="720" y="406"/>
                    <a:pt x="438" y="799"/>
                  </a:cubicBezTo>
                  <a:cubicBezTo>
                    <a:pt x="170" y="1173"/>
                    <a:pt x="1" y="1530"/>
                    <a:pt x="1" y="1530"/>
                  </a:cubicBezTo>
                  <a:lnTo>
                    <a:pt x="179" y="1682"/>
                  </a:lnTo>
                  <a:lnTo>
                    <a:pt x="599" y="2039"/>
                  </a:lnTo>
                  <a:lnTo>
                    <a:pt x="884" y="2279"/>
                  </a:lnTo>
                  <a:cubicBezTo>
                    <a:pt x="884" y="2279"/>
                    <a:pt x="1161" y="2172"/>
                    <a:pt x="1482" y="1994"/>
                  </a:cubicBezTo>
                  <a:cubicBezTo>
                    <a:pt x="2088" y="1637"/>
                    <a:pt x="2856" y="1013"/>
                    <a:pt x="2151" y="290"/>
                  </a:cubicBezTo>
                  <a:cubicBezTo>
                    <a:pt x="1950" y="84"/>
                    <a:pt x="1748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500316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1291" y="1"/>
                  </a:moveTo>
                  <a:cubicBezTo>
                    <a:pt x="1066" y="1"/>
                    <a:pt x="803" y="180"/>
                    <a:pt x="562" y="395"/>
                  </a:cubicBezTo>
                  <a:cubicBezTo>
                    <a:pt x="330" y="618"/>
                    <a:pt x="116" y="877"/>
                    <a:pt x="0" y="1029"/>
                  </a:cubicBezTo>
                  <a:lnTo>
                    <a:pt x="420" y="1386"/>
                  </a:lnTo>
                  <a:cubicBezTo>
                    <a:pt x="598" y="1287"/>
                    <a:pt x="848" y="1145"/>
                    <a:pt x="1080" y="984"/>
                  </a:cubicBezTo>
                  <a:cubicBezTo>
                    <a:pt x="1481" y="699"/>
                    <a:pt x="1811" y="351"/>
                    <a:pt x="1544" y="101"/>
                  </a:cubicBezTo>
                  <a:cubicBezTo>
                    <a:pt x="1469" y="31"/>
                    <a:pt x="138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47137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438" y="1"/>
                  </a:moveTo>
                  <a:cubicBezTo>
                    <a:pt x="170" y="375"/>
                    <a:pt x="1" y="732"/>
                    <a:pt x="1" y="732"/>
                  </a:cubicBezTo>
                  <a:lnTo>
                    <a:pt x="179" y="884"/>
                  </a:lnTo>
                  <a:lnTo>
                    <a:pt x="599" y="1241"/>
                  </a:lnTo>
                  <a:lnTo>
                    <a:pt x="884" y="1481"/>
                  </a:lnTo>
                  <a:cubicBezTo>
                    <a:pt x="884" y="1481"/>
                    <a:pt x="1161" y="1374"/>
                    <a:pt x="1482" y="1196"/>
                  </a:cubicBezTo>
                  <a:cubicBezTo>
                    <a:pt x="1428" y="1089"/>
                    <a:pt x="1348" y="964"/>
                    <a:pt x="1259" y="839"/>
                  </a:cubicBezTo>
                  <a:cubicBezTo>
                    <a:pt x="1125" y="652"/>
                    <a:pt x="955" y="438"/>
                    <a:pt x="741" y="250"/>
                  </a:cubicBezTo>
                  <a:cubicBezTo>
                    <a:pt x="652" y="161"/>
                    <a:pt x="545" y="81"/>
                    <a:pt x="438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902" y="1981"/>
                    <a:pt x="1339" y="1919"/>
                    <a:pt x="1401" y="1892"/>
                  </a:cubicBezTo>
                  <a:cubicBezTo>
                    <a:pt x="1446" y="1865"/>
                    <a:pt x="1473" y="1580"/>
                    <a:pt x="1490" y="1232"/>
                  </a:cubicBezTo>
                  <a:cubicBezTo>
                    <a:pt x="1490" y="1080"/>
                    <a:pt x="1499" y="928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677690" y="4415513"/>
              <a:ext cx="241080" cy="133077"/>
            </a:xfrm>
            <a:custGeom>
              <a:rect b="b" l="l" r="r" t="t"/>
              <a:pathLst>
                <a:path extrusionOk="0" h="823" w="1491">
                  <a:moveTo>
                    <a:pt x="99" y="0"/>
                  </a:moveTo>
                  <a:cubicBezTo>
                    <a:pt x="45" y="357"/>
                    <a:pt x="1" y="669"/>
                    <a:pt x="18" y="741"/>
                  </a:cubicBezTo>
                  <a:cubicBezTo>
                    <a:pt x="34" y="801"/>
                    <a:pt x="202" y="823"/>
                    <a:pt x="415" y="823"/>
                  </a:cubicBezTo>
                  <a:cubicBezTo>
                    <a:pt x="454" y="823"/>
                    <a:pt x="494" y="822"/>
                    <a:pt x="536" y="821"/>
                  </a:cubicBezTo>
                  <a:cubicBezTo>
                    <a:pt x="902" y="803"/>
                    <a:pt x="1339" y="741"/>
                    <a:pt x="1401" y="714"/>
                  </a:cubicBezTo>
                  <a:cubicBezTo>
                    <a:pt x="1446" y="687"/>
                    <a:pt x="1473" y="402"/>
                    <a:pt x="1490" y="54"/>
                  </a:cubicBezTo>
                  <a:cubicBezTo>
                    <a:pt x="1276" y="45"/>
                    <a:pt x="955" y="27"/>
                    <a:pt x="625" y="18"/>
                  </a:cubicBezTo>
                  <a:cubicBezTo>
                    <a:pt x="447" y="9"/>
                    <a:pt x="25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518" y="1785"/>
                    <a:pt x="518" y="1455"/>
                    <a:pt x="625" y="1196"/>
                  </a:cubicBezTo>
                  <a:cubicBezTo>
                    <a:pt x="734" y="956"/>
                    <a:pt x="936" y="763"/>
                    <a:pt x="1315" y="763"/>
                  </a:cubicBezTo>
                  <a:cubicBezTo>
                    <a:pt x="1372" y="763"/>
                    <a:pt x="1434" y="767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671598" y="4150006"/>
              <a:ext cx="258381" cy="400201"/>
            </a:xfrm>
            <a:custGeom>
              <a:rect b="b" l="l" r="r" t="t"/>
              <a:pathLst>
                <a:path extrusionOk="0" h="2475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81" y="1258"/>
                    <a:pt x="107" y="1464"/>
                    <a:pt x="125" y="1660"/>
                  </a:cubicBezTo>
                  <a:cubicBezTo>
                    <a:pt x="170" y="2070"/>
                    <a:pt x="223" y="2427"/>
                    <a:pt x="259" y="2454"/>
                  </a:cubicBezTo>
                  <a:cubicBezTo>
                    <a:pt x="277" y="2469"/>
                    <a:pt x="338" y="2475"/>
                    <a:pt x="425" y="2475"/>
                  </a:cubicBezTo>
                  <a:cubicBezTo>
                    <a:pt x="600" y="2475"/>
                    <a:pt x="877" y="2451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691810" y="4386569"/>
              <a:ext cx="238169" cy="163638"/>
            </a:xfrm>
            <a:custGeom>
              <a:rect b="b" l="l" r="r" t="t"/>
              <a:pathLst>
                <a:path extrusionOk="0" h="1012" w="1473">
                  <a:moveTo>
                    <a:pt x="1267" y="1"/>
                  </a:moveTo>
                  <a:lnTo>
                    <a:pt x="758" y="81"/>
                  </a:lnTo>
                  <a:lnTo>
                    <a:pt x="0" y="197"/>
                  </a:lnTo>
                  <a:cubicBezTo>
                    <a:pt x="45" y="607"/>
                    <a:pt x="98" y="964"/>
                    <a:pt x="134" y="991"/>
                  </a:cubicBezTo>
                  <a:cubicBezTo>
                    <a:pt x="152" y="1006"/>
                    <a:pt x="213" y="1012"/>
                    <a:pt x="300" y="1012"/>
                  </a:cubicBezTo>
                  <a:cubicBezTo>
                    <a:pt x="475" y="1012"/>
                    <a:pt x="752" y="988"/>
                    <a:pt x="990" y="964"/>
                  </a:cubicBezTo>
                  <a:cubicBezTo>
                    <a:pt x="1258" y="946"/>
                    <a:pt x="1472" y="920"/>
                    <a:pt x="1472" y="920"/>
                  </a:cubicBez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71598" y="4150006"/>
              <a:ext cx="258381" cy="392602"/>
            </a:xfrm>
            <a:custGeom>
              <a:rect b="b" l="l" r="r" t="t"/>
              <a:pathLst>
                <a:path extrusionOk="0" h="2428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118" y="1054"/>
                    <a:pt x="178" y="1049"/>
                    <a:pt x="239" y="1049"/>
                  </a:cubicBezTo>
                  <a:cubicBezTo>
                    <a:pt x="443" y="1049"/>
                    <a:pt x="662" y="1108"/>
                    <a:pt x="785" y="1321"/>
                  </a:cubicBezTo>
                  <a:cubicBezTo>
                    <a:pt x="821" y="1383"/>
                    <a:pt x="857" y="1455"/>
                    <a:pt x="883" y="1544"/>
                  </a:cubicBezTo>
                  <a:cubicBezTo>
                    <a:pt x="982" y="1803"/>
                    <a:pt x="1062" y="2142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269855" y="1330325"/>
              <a:ext cx="2864823" cy="3298467"/>
            </a:xfrm>
            <a:custGeom>
              <a:rect b="b" l="l" r="r" t="t"/>
              <a:pathLst>
                <a:path extrusionOk="0" h="20399" w="17718">
                  <a:moveTo>
                    <a:pt x="5061" y="1"/>
                  </a:moveTo>
                  <a:cubicBezTo>
                    <a:pt x="4173" y="1"/>
                    <a:pt x="3297" y="407"/>
                    <a:pt x="2400" y="1381"/>
                  </a:cubicBezTo>
                  <a:cubicBezTo>
                    <a:pt x="732" y="3201"/>
                    <a:pt x="1" y="6858"/>
                    <a:pt x="2356" y="8134"/>
                  </a:cubicBezTo>
                  <a:cubicBezTo>
                    <a:pt x="2869" y="8412"/>
                    <a:pt x="3360" y="8520"/>
                    <a:pt x="3813" y="8520"/>
                  </a:cubicBezTo>
                  <a:cubicBezTo>
                    <a:pt x="5364" y="8520"/>
                    <a:pt x="6483" y="7260"/>
                    <a:pt x="6624" y="7260"/>
                  </a:cubicBezTo>
                  <a:cubicBezTo>
                    <a:pt x="6631" y="7260"/>
                    <a:pt x="6636" y="7263"/>
                    <a:pt x="6638" y="7269"/>
                  </a:cubicBezTo>
                  <a:cubicBezTo>
                    <a:pt x="6674" y="7349"/>
                    <a:pt x="6727" y="8384"/>
                    <a:pt x="6781" y="9686"/>
                  </a:cubicBezTo>
                  <a:cubicBezTo>
                    <a:pt x="6799" y="9963"/>
                    <a:pt x="6807" y="10257"/>
                    <a:pt x="6816" y="10552"/>
                  </a:cubicBezTo>
                  <a:cubicBezTo>
                    <a:pt x="6861" y="11801"/>
                    <a:pt x="6897" y="13165"/>
                    <a:pt x="6897" y="14156"/>
                  </a:cubicBezTo>
                  <a:cubicBezTo>
                    <a:pt x="6897" y="14789"/>
                    <a:pt x="6914" y="15530"/>
                    <a:pt x="6941" y="16270"/>
                  </a:cubicBezTo>
                  <a:cubicBezTo>
                    <a:pt x="6959" y="16778"/>
                    <a:pt x="6986" y="17287"/>
                    <a:pt x="7013" y="17760"/>
                  </a:cubicBezTo>
                  <a:cubicBezTo>
                    <a:pt x="7057" y="18509"/>
                    <a:pt x="7111" y="19169"/>
                    <a:pt x="7173" y="19633"/>
                  </a:cubicBezTo>
                  <a:cubicBezTo>
                    <a:pt x="7218" y="19999"/>
                    <a:pt x="7271" y="20240"/>
                    <a:pt x="7334" y="20275"/>
                  </a:cubicBezTo>
                  <a:cubicBezTo>
                    <a:pt x="7447" y="20350"/>
                    <a:pt x="7785" y="20398"/>
                    <a:pt x="8114" y="20398"/>
                  </a:cubicBezTo>
                  <a:cubicBezTo>
                    <a:pt x="8457" y="20398"/>
                    <a:pt x="8791" y="20345"/>
                    <a:pt x="8850" y="20213"/>
                  </a:cubicBezTo>
                  <a:cubicBezTo>
                    <a:pt x="8877" y="20124"/>
                    <a:pt x="8913" y="19892"/>
                    <a:pt x="8940" y="19606"/>
                  </a:cubicBezTo>
                  <a:cubicBezTo>
                    <a:pt x="9002" y="19027"/>
                    <a:pt x="9064" y="18242"/>
                    <a:pt x="9172" y="18242"/>
                  </a:cubicBezTo>
                  <a:cubicBezTo>
                    <a:pt x="9234" y="18242"/>
                    <a:pt x="10028" y="18340"/>
                    <a:pt x="11098" y="18393"/>
                  </a:cubicBezTo>
                  <a:cubicBezTo>
                    <a:pt x="11412" y="18406"/>
                    <a:pt x="11745" y="18415"/>
                    <a:pt x="12089" y="18415"/>
                  </a:cubicBezTo>
                  <a:cubicBezTo>
                    <a:pt x="12215" y="18415"/>
                    <a:pt x="12343" y="18413"/>
                    <a:pt x="12472" y="18411"/>
                  </a:cubicBezTo>
                  <a:cubicBezTo>
                    <a:pt x="13587" y="18393"/>
                    <a:pt x="14783" y="18286"/>
                    <a:pt x="15728" y="17956"/>
                  </a:cubicBezTo>
                  <a:cubicBezTo>
                    <a:pt x="15728" y="17956"/>
                    <a:pt x="15889" y="18714"/>
                    <a:pt x="16076" y="19357"/>
                  </a:cubicBezTo>
                  <a:cubicBezTo>
                    <a:pt x="16210" y="19794"/>
                    <a:pt x="16362" y="20177"/>
                    <a:pt x="16487" y="20213"/>
                  </a:cubicBezTo>
                  <a:cubicBezTo>
                    <a:pt x="16598" y="20243"/>
                    <a:pt x="16764" y="20260"/>
                    <a:pt x="16929" y="20260"/>
                  </a:cubicBezTo>
                  <a:cubicBezTo>
                    <a:pt x="16963" y="20260"/>
                    <a:pt x="16997" y="20259"/>
                    <a:pt x="17031" y="20258"/>
                  </a:cubicBezTo>
                  <a:cubicBezTo>
                    <a:pt x="17263" y="20240"/>
                    <a:pt x="17468" y="20168"/>
                    <a:pt x="17504" y="20017"/>
                  </a:cubicBezTo>
                  <a:cubicBezTo>
                    <a:pt x="17522" y="19919"/>
                    <a:pt x="17575" y="19624"/>
                    <a:pt x="17620" y="19160"/>
                  </a:cubicBezTo>
                  <a:cubicBezTo>
                    <a:pt x="17691" y="18304"/>
                    <a:pt x="17718" y="16877"/>
                    <a:pt x="17379" y="15164"/>
                  </a:cubicBezTo>
                  <a:cubicBezTo>
                    <a:pt x="17370" y="15110"/>
                    <a:pt x="17361" y="15066"/>
                    <a:pt x="17352" y="15012"/>
                  </a:cubicBezTo>
                  <a:cubicBezTo>
                    <a:pt x="17254" y="14566"/>
                    <a:pt x="17156" y="14182"/>
                    <a:pt x="17058" y="13861"/>
                  </a:cubicBezTo>
                  <a:cubicBezTo>
                    <a:pt x="16540" y="12273"/>
                    <a:pt x="15880" y="12166"/>
                    <a:pt x="14685" y="11988"/>
                  </a:cubicBezTo>
                  <a:cubicBezTo>
                    <a:pt x="14283" y="11925"/>
                    <a:pt x="13632" y="11908"/>
                    <a:pt x="12918" y="11908"/>
                  </a:cubicBezTo>
                  <a:cubicBezTo>
                    <a:pt x="12089" y="11908"/>
                    <a:pt x="11170" y="11943"/>
                    <a:pt x="10412" y="11970"/>
                  </a:cubicBezTo>
                  <a:cubicBezTo>
                    <a:pt x="9716" y="12006"/>
                    <a:pt x="9163" y="12032"/>
                    <a:pt x="8966" y="12050"/>
                  </a:cubicBezTo>
                  <a:lnTo>
                    <a:pt x="8886" y="12050"/>
                  </a:lnTo>
                  <a:cubicBezTo>
                    <a:pt x="8886" y="12050"/>
                    <a:pt x="8877" y="11096"/>
                    <a:pt x="8868" y="9347"/>
                  </a:cubicBezTo>
                  <a:cubicBezTo>
                    <a:pt x="8868" y="8973"/>
                    <a:pt x="8859" y="8571"/>
                    <a:pt x="8859" y="8125"/>
                  </a:cubicBezTo>
                  <a:cubicBezTo>
                    <a:pt x="8859" y="7331"/>
                    <a:pt x="8850" y="6421"/>
                    <a:pt x="8850" y="5413"/>
                  </a:cubicBezTo>
                  <a:cubicBezTo>
                    <a:pt x="8833" y="3094"/>
                    <a:pt x="9127" y="1880"/>
                    <a:pt x="7396" y="801"/>
                  </a:cubicBezTo>
                  <a:cubicBezTo>
                    <a:pt x="6596" y="302"/>
                    <a:pt x="5824" y="1"/>
                    <a:pt x="5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429657" y="4500566"/>
              <a:ext cx="285706" cy="128226"/>
            </a:xfrm>
            <a:custGeom>
              <a:rect b="b" l="l" r="r" t="t"/>
              <a:pathLst>
                <a:path extrusionOk="0" h="793" w="1767">
                  <a:moveTo>
                    <a:pt x="1767" y="0"/>
                  </a:moveTo>
                  <a:lnTo>
                    <a:pt x="0" y="27"/>
                  </a:lnTo>
                  <a:cubicBezTo>
                    <a:pt x="45" y="393"/>
                    <a:pt x="98" y="634"/>
                    <a:pt x="161" y="669"/>
                  </a:cubicBezTo>
                  <a:cubicBezTo>
                    <a:pt x="274" y="744"/>
                    <a:pt x="612" y="792"/>
                    <a:pt x="941" y="792"/>
                  </a:cubicBezTo>
                  <a:cubicBezTo>
                    <a:pt x="1284" y="792"/>
                    <a:pt x="1618" y="739"/>
                    <a:pt x="1677" y="607"/>
                  </a:cubicBezTo>
                  <a:cubicBezTo>
                    <a:pt x="1704" y="518"/>
                    <a:pt x="1740" y="286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6869183" y="4428449"/>
              <a:ext cx="249649" cy="177867"/>
            </a:xfrm>
            <a:custGeom>
              <a:rect b="b" l="l" r="r" t="t"/>
              <a:pathLst>
                <a:path extrusionOk="0" h="1100" w="1544">
                  <a:moveTo>
                    <a:pt x="1544" y="0"/>
                  </a:moveTo>
                  <a:lnTo>
                    <a:pt x="901" y="81"/>
                  </a:lnTo>
                  <a:lnTo>
                    <a:pt x="0" y="197"/>
                  </a:lnTo>
                  <a:cubicBezTo>
                    <a:pt x="134" y="634"/>
                    <a:pt x="286" y="1017"/>
                    <a:pt x="411" y="1053"/>
                  </a:cubicBezTo>
                  <a:cubicBezTo>
                    <a:pt x="522" y="1083"/>
                    <a:pt x="688" y="1100"/>
                    <a:pt x="853" y="1100"/>
                  </a:cubicBezTo>
                  <a:cubicBezTo>
                    <a:pt x="887" y="1100"/>
                    <a:pt x="921" y="1099"/>
                    <a:pt x="955" y="1098"/>
                  </a:cubicBezTo>
                  <a:cubicBezTo>
                    <a:pt x="1187" y="1080"/>
                    <a:pt x="1392" y="1008"/>
                    <a:pt x="1428" y="857"/>
                  </a:cubicBezTo>
                  <a:cubicBezTo>
                    <a:pt x="1446" y="759"/>
                    <a:pt x="1499" y="464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5614307" y="2644117"/>
              <a:ext cx="89576" cy="197756"/>
            </a:xfrm>
            <a:custGeom>
              <a:rect b="b" l="l" r="r" t="t"/>
              <a:pathLst>
                <a:path extrusionOk="0" h="1223" w="554">
                  <a:moveTo>
                    <a:pt x="544" y="0"/>
                  </a:moveTo>
                  <a:cubicBezTo>
                    <a:pt x="241" y="36"/>
                    <a:pt x="0" y="294"/>
                    <a:pt x="0" y="607"/>
                  </a:cubicBezTo>
                  <a:cubicBezTo>
                    <a:pt x="0" y="928"/>
                    <a:pt x="241" y="1187"/>
                    <a:pt x="553" y="1222"/>
                  </a:cubicBezTo>
                  <a:cubicBezTo>
                    <a:pt x="553" y="848"/>
                    <a:pt x="553" y="446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366113" y="2886340"/>
              <a:ext cx="151665" cy="158949"/>
            </a:xfrm>
            <a:custGeom>
              <a:rect b="b" l="l" r="r" t="t"/>
              <a:pathLst>
                <a:path extrusionOk="0" h="983" w="938">
                  <a:moveTo>
                    <a:pt x="313" y="1"/>
                  </a:moveTo>
                  <a:cubicBezTo>
                    <a:pt x="197" y="1"/>
                    <a:pt x="99" y="19"/>
                    <a:pt x="1" y="63"/>
                  </a:cubicBezTo>
                  <a:cubicBezTo>
                    <a:pt x="19" y="340"/>
                    <a:pt x="27" y="634"/>
                    <a:pt x="36" y="929"/>
                  </a:cubicBezTo>
                  <a:cubicBezTo>
                    <a:pt x="117" y="964"/>
                    <a:pt x="215" y="982"/>
                    <a:pt x="313" y="982"/>
                  </a:cubicBezTo>
                  <a:cubicBezTo>
                    <a:pt x="652" y="982"/>
                    <a:pt x="937" y="759"/>
                    <a:pt x="937" y="491"/>
                  </a:cubicBezTo>
                  <a:cubicBezTo>
                    <a:pt x="937" y="215"/>
                    <a:pt x="65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918608" y="3255657"/>
              <a:ext cx="481998" cy="360747"/>
            </a:xfrm>
            <a:custGeom>
              <a:rect b="b" l="l" r="r" t="t"/>
              <a:pathLst>
                <a:path extrusionOk="0" h="2231" w="2981">
                  <a:moveTo>
                    <a:pt x="2721" y="1"/>
                  </a:moveTo>
                  <a:cubicBezTo>
                    <a:pt x="1892" y="1"/>
                    <a:pt x="973" y="36"/>
                    <a:pt x="215" y="63"/>
                  </a:cubicBezTo>
                  <a:cubicBezTo>
                    <a:pt x="81" y="277"/>
                    <a:pt x="0" y="536"/>
                    <a:pt x="0" y="812"/>
                  </a:cubicBezTo>
                  <a:cubicBezTo>
                    <a:pt x="0" y="1589"/>
                    <a:pt x="670" y="2231"/>
                    <a:pt x="1490" y="2231"/>
                  </a:cubicBezTo>
                  <a:cubicBezTo>
                    <a:pt x="2320" y="2231"/>
                    <a:pt x="2980" y="1589"/>
                    <a:pt x="2980" y="812"/>
                  </a:cubicBezTo>
                  <a:cubicBezTo>
                    <a:pt x="2980" y="509"/>
                    <a:pt x="2882" y="233"/>
                    <a:pt x="2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392145" y="3945135"/>
              <a:ext cx="205023" cy="268580"/>
            </a:xfrm>
            <a:custGeom>
              <a:rect b="b" l="l" r="r" t="t"/>
              <a:pathLst>
                <a:path extrusionOk="0" h="1661" w="1268">
                  <a:moveTo>
                    <a:pt x="402" y="1"/>
                  </a:moveTo>
                  <a:cubicBezTo>
                    <a:pt x="259" y="1"/>
                    <a:pt x="116" y="37"/>
                    <a:pt x="0" y="99"/>
                  </a:cubicBezTo>
                  <a:cubicBezTo>
                    <a:pt x="18" y="607"/>
                    <a:pt x="45" y="1116"/>
                    <a:pt x="72" y="1589"/>
                  </a:cubicBezTo>
                  <a:cubicBezTo>
                    <a:pt x="170" y="1633"/>
                    <a:pt x="286" y="1660"/>
                    <a:pt x="402" y="1660"/>
                  </a:cubicBezTo>
                  <a:cubicBezTo>
                    <a:pt x="883" y="1660"/>
                    <a:pt x="1267" y="1285"/>
                    <a:pt x="1267" y="830"/>
                  </a:cubicBezTo>
                  <a:cubicBezTo>
                    <a:pt x="1267" y="367"/>
                    <a:pt x="883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6062835" y="4160193"/>
              <a:ext cx="226689" cy="147792"/>
            </a:xfrm>
            <a:custGeom>
              <a:rect b="b" l="l" r="r" t="t"/>
              <a:pathLst>
                <a:path extrusionOk="0" h="914" w="1402">
                  <a:moveTo>
                    <a:pt x="696" y="0"/>
                  </a:moveTo>
                  <a:cubicBezTo>
                    <a:pt x="313" y="0"/>
                    <a:pt x="1" y="339"/>
                    <a:pt x="1" y="767"/>
                  </a:cubicBezTo>
                  <a:cubicBezTo>
                    <a:pt x="1" y="812"/>
                    <a:pt x="1" y="848"/>
                    <a:pt x="9" y="892"/>
                  </a:cubicBezTo>
                  <a:cubicBezTo>
                    <a:pt x="323" y="905"/>
                    <a:pt x="656" y="914"/>
                    <a:pt x="1000" y="914"/>
                  </a:cubicBezTo>
                  <a:cubicBezTo>
                    <a:pt x="1126" y="914"/>
                    <a:pt x="1254" y="912"/>
                    <a:pt x="1383" y="910"/>
                  </a:cubicBezTo>
                  <a:cubicBezTo>
                    <a:pt x="1392" y="865"/>
                    <a:pt x="1401" y="821"/>
                    <a:pt x="1401" y="767"/>
                  </a:cubicBezTo>
                  <a:cubicBezTo>
                    <a:pt x="1401" y="339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6540306" y="3487855"/>
              <a:ext cx="150210" cy="174795"/>
            </a:xfrm>
            <a:custGeom>
              <a:rect b="b" l="l" r="r" t="t"/>
              <a:pathLst>
                <a:path extrusionOk="0" h="1081" w="929">
                  <a:moveTo>
                    <a:pt x="464" y="1"/>
                  </a:moveTo>
                  <a:cubicBezTo>
                    <a:pt x="215" y="1"/>
                    <a:pt x="0" y="242"/>
                    <a:pt x="0" y="545"/>
                  </a:cubicBezTo>
                  <a:cubicBezTo>
                    <a:pt x="0" y="839"/>
                    <a:pt x="215" y="1080"/>
                    <a:pt x="464" y="1080"/>
                  </a:cubicBezTo>
                  <a:cubicBezTo>
                    <a:pt x="723" y="1080"/>
                    <a:pt x="928" y="839"/>
                    <a:pt x="928" y="545"/>
                  </a:cubicBezTo>
                  <a:cubicBezTo>
                    <a:pt x="928" y="242"/>
                    <a:pt x="723" y="1"/>
                    <a:pt x="464" y="1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6905240" y="3571614"/>
              <a:ext cx="174625" cy="229449"/>
            </a:xfrm>
            <a:custGeom>
              <a:rect b="b" l="l" r="r" t="t"/>
              <a:pathLst>
                <a:path extrusionOk="0" h="1419" w="1080">
                  <a:moveTo>
                    <a:pt x="696" y="0"/>
                  </a:moveTo>
                  <a:cubicBezTo>
                    <a:pt x="313" y="0"/>
                    <a:pt x="0" y="321"/>
                    <a:pt x="0" y="705"/>
                  </a:cubicBezTo>
                  <a:cubicBezTo>
                    <a:pt x="0" y="1098"/>
                    <a:pt x="313" y="1419"/>
                    <a:pt x="696" y="1419"/>
                  </a:cubicBezTo>
                  <a:cubicBezTo>
                    <a:pt x="839" y="1419"/>
                    <a:pt x="973" y="1374"/>
                    <a:pt x="1080" y="1303"/>
                  </a:cubicBezTo>
                  <a:cubicBezTo>
                    <a:pt x="1071" y="1249"/>
                    <a:pt x="1062" y="1205"/>
                    <a:pt x="1053" y="1151"/>
                  </a:cubicBezTo>
                  <a:cubicBezTo>
                    <a:pt x="955" y="705"/>
                    <a:pt x="857" y="321"/>
                    <a:pt x="759" y="0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592912" y="1777419"/>
              <a:ext cx="168966" cy="191935"/>
            </a:xfrm>
            <a:custGeom>
              <a:rect b="b" l="l" r="r" t="t"/>
              <a:pathLst>
                <a:path extrusionOk="0" h="1187" w="1045">
                  <a:moveTo>
                    <a:pt x="526" y="1"/>
                  </a:moveTo>
                  <a:cubicBezTo>
                    <a:pt x="462" y="1"/>
                    <a:pt x="403" y="23"/>
                    <a:pt x="349" y="70"/>
                  </a:cubicBezTo>
                  <a:cubicBezTo>
                    <a:pt x="81" y="266"/>
                    <a:pt x="10" y="891"/>
                    <a:pt x="10" y="962"/>
                  </a:cubicBezTo>
                  <a:cubicBezTo>
                    <a:pt x="1" y="1016"/>
                    <a:pt x="37" y="1060"/>
                    <a:pt x="90" y="1069"/>
                  </a:cubicBezTo>
                  <a:lnTo>
                    <a:pt x="99" y="1069"/>
                  </a:lnTo>
                  <a:cubicBezTo>
                    <a:pt x="104" y="1070"/>
                    <a:pt x="108" y="1070"/>
                    <a:pt x="113" y="1070"/>
                  </a:cubicBezTo>
                  <a:cubicBezTo>
                    <a:pt x="160" y="1070"/>
                    <a:pt x="197" y="1029"/>
                    <a:pt x="197" y="980"/>
                  </a:cubicBezTo>
                  <a:cubicBezTo>
                    <a:pt x="224" y="748"/>
                    <a:pt x="322" y="338"/>
                    <a:pt x="465" y="222"/>
                  </a:cubicBezTo>
                  <a:cubicBezTo>
                    <a:pt x="492" y="195"/>
                    <a:pt x="527" y="195"/>
                    <a:pt x="554" y="195"/>
                  </a:cubicBezTo>
                  <a:cubicBezTo>
                    <a:pt x="741" y="231"/>
                    <a:pt x="750" y="739"/>
                    <a:pt x="688" y="1078"/>
                  </a:cubicBezTo>
                  <a:cubicBezTo>
                    <a:pt x="679" y="1132"/>
                    <a:pt x="724" y="1176"/>
                    <a:pt x="768" y="1185"/>
                  </a:cubicBezTo>
                  <a:lnTo>
                    <a:pt x="777" y="1185"/>
                  </a:lnTo>
                  <a:cubicBezTo>
                    <a:pt x="783" y="1186"/>
                    <a:pt x="788" y="1186"/>
                    <a:pt x="793" y="1186"/>
                  </a:cubicBezTo>
                  <a:cubicBezTo>
                    <a:pt x="839" y="1186"/>
                    <a:pt x="876" y="1153"/>
                    <a:pt x="884" y="1105"/>
                  </a:cubicBezTo>
                  <a:cubicBezTo>
                    <a:pt x="902" y="998"/>
                    <a:pt x="1045" y="79"/>
                    <a:pt x="590" y="8"/>
                  </a:cubicBezTo>
                  <a:cubicBezTo>
                    <a:pt x="568" y="3"/>
                    <a:pt x="547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5110805" y="1821885"/>
              <a:ext cx="151665" cy="183527"/>
            </a:xfrm>
            <a:custGeom>
              <a:rect b="b" l="l" r="r" t="t"/>
              <a:pathLst>
                <a:path extrusionOk="0" h="1135" w="938">
                  <a:moveTo>
                    <a:pt x="491" y="0"/>
                  </a:moveTo>
                  <a:cubicBezTo>
                    <a:pt x="27" y="0"/>
                    <a:pt x="1" y="928"/>
                    <a:pt x="1" y="1035"/>
                  </a:cubicBezTo>
                  <a:cubicBezTo>
                    <a:pt x="1" y="1088"/>
                    <a:pt x="45" y="1133"/>
                    <a:pt x="90" y="1133"/>
                  </a:cubicBezTo>
                  <a:lnTo>
                    <a:pt x="99" y="1133"/>
                  </a:lnTo>
                  <a:cubicBezTo>
                    <a:pt x="152" y="1133"/>
                    <a:pt x="197" y="1088"/>
                    <a:pt x="197" y="1035"/>
                  </a:cubicBezTo>
                  <a:cubicBezTo>
                    <a:pt x="206" y="696"/>
                    <a:pt x="295" y="196"/>
                    <a:pt x="482" y="196"/>
                  </a:cubicBezTo>
                  <a:cubicBezTo>
                    <a:pt x="518" y="196"/>
                    <a:pt x="545" y="214"/>
                    <a:pt x="572" y="241"/>
                  </a:cubicBezTo>
                  <a:cubicBezTo>
                    <a:pt x="696" y="375"/>
                    <a:pt x="714" y="794"/>
                    <a:pt x="696" y="1035"/>
                  </a:cubicBezTo>
                  <a:cubicBezTo>
                    <a:pt x="696" y="1088"/>
                    <a:pt x="732" y="1133"/>
                    <a:pt x="786" y="1133"/>
                  </a:cubicBezTo>
                  <a:cubicBezTo>
                    <a:pt x="790" y="1134"/>
                    <a:pt x="795" y="1134"/>
                    <a:pt x="800" y="1134"/>
                  </a:cubicBezTo>
                  <a:cubicBezTo>
                    <a:pt x="848" y="1134"/>
                    <a:pt x="893" y="1093"/>
                    <a:pt x="893" y="1044"/>
                  </a:cubicBezTo>
                  <a:cubicBezTo>
                    <a:pt x="902" y="973"/>
                    <a:pt x="937" y="348"/>
                    <a:pt x="714" y="107"/>
                  </a:cubicBezTo>
                  <a:cubicBezTo>
                    <a:pt x="652" y="36"/>
                    <a:pt x="572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259398" y="1902087"/>
              <a:ext cx="471811" cy="302213"/>
            </a:xfrm>
            <a:custGeom>
              <a:rect b="b" l="l" r="r" t="t"/>
              <a:pathLst>
                <a:path extrusionOk="0" h="1869" w="2918">
                  <a:moveTo>
                    <a:pt x="2802" y="0"/>
                  </a:moveTo>
                  <a:cubicBezTo>
                    <a:pt x="2787" y="0"/>
                    <a:pt x="2771" y="4"/>
                    <a:pt x="2757" y="13"/>
                  </a:cubicBezTo>
                  <a:cubicBezTo>
                    <a:pt x="1749" y="655"/>
                    <a:pt x="224" y="1609"/>
                    <a:pt x="81" y="1681"/>
                  </a:cubicBezTo>
                  <a:cubicBezTo>
                    <a:pt x="54" y="1690"/>
                    <a:pt x="36" y="1708"/>
                    <a:pt x="18" y="1725"/>
                  </a:cubicBezTo>
                  <a:cubicBezTo>
                    <a:pt x="1" y="1779"/>
                    <a:pt x="18" y="1833"/>
                    <a:pt x="63" y="1859"/>
                  </a:cubicBezTo>
                  <a:cubicBezTo>
                    <a:pt x="72" y="1868"/>
                    <a:pt x="81" y="1868"/>
                    <a:pt x="90" y="1868"/>
                  </a:cubicBezTo>
                  <a:cubicBezTo>
                    <a:pt x="179" y="1868"/>
                    <a:pt x="482" y="1681"/>
                    <a:pt x="2855" y="182"/>
                  </a:cubicBezTo>
                  <a:cubicBezTo>
                    <a:pt x="2900" y="155"/>
                    <a:pt x="2918" y="93"/>
                    <a:pt x="2891" y="48"/>
                  </a:cubicBezTo>
                  <a:cubicBezTo>
                    <a:pt x="2867" y="18"/>
                    <a:pt x="2834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283975" y="2291455"/>
              <a:ext cx="441414" cy="256129"/>
            </a:xfrm>
            <a:custGeom>
              <a:rect b="b" l="l" r="r" t="t"/>
              <a:pathLst>
                <a:path extrusionOk="0" h="1584" w="2730">
                  <a:moveTo>
                    <a:pt x="2616" y="1"/>
                  </a:moveTo>
                  <a:cubicBezTo>
                    <a:pt x="2600" y="1"/>
                    <a:pt x="2584" y="5"/>
                    <a:pt x="2569" y="13"/>
                  </a:cubicBezTo>
                  <a:cubicBezTo>
                    <a:pt x="1686" y="522"/>
                    <a:pt x="250" y="1334"/>
                    <a:pt x="89" y="1387"/>
                  </a:cubicBezTo>
                  <a:cubicBezTo>
                    <a:pt x="54" y="1387"/>
                    <a:pt x="18" y="1423"/>
                    <a:pt x="9" y="1467"/>
                  </a:cubicBezTo>
                  <a:cubicBezTo>
                    <a:pt x="0" y="1521"/>
                    <a:pt x="36" y="1566"/>
                    <a:pt x="89" y="1574"/>
                  </a:cubicBezTo>
                  <a:cubicBezTo>
                    <a:pt x="89" y="1583"/>
                    <a:pt x="98" y="1583"/>
                    <a:pt x="98" y="1583"/>
                  </a:cubicBezTo>
                  <a:cubicBezTo>
                    <a:pt x="161" y="1583"/>
                    <a:pt x="402" y="1485"/>
                    <a:pt x="2668" y="183"/>
                  </a:cubicBezTo>
                  <a:cubicBezTo>
                    <a:pt x="2712" y="156"/>
                    <a:pt x="2730" y="94"/>
                    <a:pt x="2703" y="49"/>
                  </a:cubicBezTo>
                  <a:cubicBezTo>
                    <a:pt x="2685" y="19"/>
                    <a:pt x="2650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396782" y="1976792"/>
              <a:ext cx="114153" cy="124992"/>
            </a:xfrm>
            <a:custGeom>
              <a:rect b="b" l="l" r="r" t="t"/>
              <a:pathLst>
                <a:path extrusionOk="0" h="773" w="706">
                  <a:moveTo>
                    <a:pt x="103" y="1"/>
                  </a:moveTo>
                  <a:cubicBezTo>
                    <a:pt x="82" y="1"/>
                    <a:pt x="61" y="8"/>
                    <a:pt x="45" y="23"/>
                  </a:cubicBezTo>
                  <a:cubicBezTo>
                    <a:pt x="1" y="59"/>
                    <a:pt x="1" y="122"/>
                    <a:pt x="27" y="166"/>
                  </a:cubicBezTo>
                  <a:lnTo>
                    <a:pt x="518" y="737"/>
                  </a:lnTo>
                  <a:cubicBezTo>
                    <a:pt x="545" y="764"/>
                    <a:pt x="572" y="773"/>
                    <a:pt x="598" y="773"/>
                  </a:cubicBezTo>
                  <a:cubicBezTo>
                    <a:pt x="616" y="773"/>
                    <a:pt x="643" y="764"/>
                    <a:pt x="661" y="755"/>
                  </a:cubicBezTo>
                  <a:cubicBezTo>
                    <a:pt x="697" y="719"/>
                    <a:pt x="705" y="657"/>
                    <a:pt x="670" y="612"/>
                  </a:cubicBezTo>
                  <a:lnTo>
                    <a:pt x="179" y="32"/>
                  </a:lnTo>
                  <a:cubicBezTo>
                    <a:pt x="159" y="12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414083" y="2064108"/>
              <a:ext cx="906111" cy="671206"/>
            </a:xfrm>
            <a:custGeom>
              <a:rect b="b" l="l" r="r" t="t"/>
              <a:pathLst>
                <a:path extrusionOk="0" h="4151" w="5604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49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cubicBezTo>
                    <a:pt x="5211" y="3418"/>
                    <a:pt x="5211" y="3418"/>
                    <a:pt x="5220" y="3409"/>
                  </a:cubicBezTo>
                  <a:cubicBezTo>
                    <a:pt x="5380" y="3284"/>
                    <a:pt x="5487" y="3168"/>
                    <a:pt x="5541" y="3061"/>
                  </a:cubicBezTo>
                  <a:cubicBezTo>
                    <a:pt x="5541" y="3061"/>
                    <a:pt x="5541" y="3052"/>
                    <a:pt x="5541" y="3043"/>
                  </a:cubicBezTo>
                  <a:cubicBezTo>
                    <a:pt x="5594" y="2927"/>
                    <a:pt x="5603" y="2722"/>
                    <a:pt x="5594" y="2472"/>
                  </a:cubicBezTo>
                  <a:cubicBezTo>
                    <a:pt x="5576" y="2258"/>
                    <a:pt x="5550" y="2017"/>
                    <a:pt x="5514" y="1785"/>
                  </a:cubicBezTo>
                  <a:cubicBezTo>
                    <a:pt x="5478" y="1562"/>
                    <a:pt x="5443" y="1339"/>
                    <a:pt x="5407" y="1161"/>
                  </a:cubicBezTo>
                  <a:cubicBezTo>
                    <a:pt x="5371" y="955"/>
                    <a:pt x="5344" y="804"/>
                    <a:pt x="5336" y="768"/>
                  </a:cubicBezTo>
                  <a:cubicBezTo>
                    <a:pt x="5318" y="652"/>
                    <a:pt x="4791" y="233"/>
                    <a:pt x="3114" y="63"/>
                  </a:cubicBezTo>
                  <a:cubicBezTo>
                    <a:pt x="2641" y="19"/>
                    <a:pt x="224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427179" y="2154821"/>
              <a:ext cx="878462" cy="198079"/>
            </a:xfrm>
            <a:custGeom>
              <a:rect b="b" l="l" r="r" t="t"/>
              <a:pathLst>
                <a:path extrusionOk="0" h="1225" w="5433">
                  <a:moveTo>
                    <a:pt x="1697" y="0"/>
                  </a:moveTo>
                  <a:cubicBezTo>
                    <a:pt x="916" y="0"/>
                    <a:pt x="392" y="114"/>
                    <a:pt x="134" y="180"/>
                  </a:cubicBezTo>
                  <a:cubicBezTo>
                    <a:pt x="80" y="385"/>
                    <a:pt x="36" y="609"/>
                    <a:pt x="0" y="814"/>
                  </a:cubicBezTo>
                  <a:cubicBezTo>
                    <a:pt x="495" y="722"/>
                    <a:pt x="1023" y="680"/>
                    <a:pt x="1553" y="680"/>
                  </a:cubicBezTo>
                  <a:cubicBezTo>
                    <a:pt x="1693" y="680"/>
                    <a:pt x="1832" y="683"/>
                    <a:pt x="1972" y="689"/>
                  </a:cubicBezTo>
                  <a:cubicBezTo>
                    <a:pt x="3345" y="742"/>
                    <a:pt x="4675" y="1028"/>
                    <a:pt x="5433" y="1224"/>
                  </a:cubicBezTo>
                  <a:cubicBezTo>
                    <a:pt x="5397" y="1001"/>
                    <a:pt x="5362" y="778"/>
                    <a:pt x="5326" y="600"/>
                  </a:cubicBezTo>
                  <a:cubicBezTo>
                    <a:pt x="4844" y="439"/>
                    <a:pt x="4122" y="252"/>
                    <a:pt x="3149" y="109"/>
                  </a:cubicBezTo>
                  <a:cubicBezTo>
                    <a:pt x="2667" y="38"/>
                    <a:pt x="2239" y="11"/>
                    <a:pt x="1865" y="2"/>
                  </a:cubicBezTo>
                  <a:cubicBezTo>
                    <a:pt x="1807" y="1"/>
                    <a:pt x="1751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421359" y="2363087"/>
              <a:ext cx="898835" cy="193067"/>
            </a:xfrm>
            <a:custGeom>
              <a:rect b="b" l="l" r="r" t="t"/>
              <a:pathLst>
                <a:path extrusionOk="0" h="1194" w="5559">
                  <a:moveTo>
                    <a:pt x="1827" y="1"/>
                  </a:moveTo>
                  <a:cubicBezTo>
                    <a:pt x="677" y="1"/>
                    <a:pt x="99" y="230"/>
                    <a:pt x="99" y="230"/>
                  </a:cubicBezTo>
                  <a:cubicBezTo>
                    <a:pt x="99" y="230"/>
                    <a:pt x="63" y="248"/>
                    <a:pt x="0" y="284"/>
                  </a:cubicBezTo>
                  <a:cubicBezTo>
                    <a:pt x="45" y="445"/>
                    <a:pt x="116" y="623"/>
                    <a:pt x="214" y="801"/>
                  </a:cubicBezTo>
                  <a:cubicBezTo>
                    <a:pt x="688" y="716"/>
                    <a:pt x="1184" y="678"/>
                    <a:pt x="1681" y="678"/>
                  </a:cubicBezTo>
                  <a:cubicBezTo>
                    <a:pt x="1960" y="678"/>
                    <a:pt x="2240" y="690"/>
                    <a:pt x="2516" y="712"/>
                  </a:cubicBezTo>
                  <a:cubicBezTo>
                    <a:pt x="3694" y="792"/>
                    <a:pt x="4800" y="1024"/>
                    <a:pt x="5496" y="1194"/>
                  </a:cubicBezTo>
                  <a:cubicBezTo>
                    <a:pt x="5549" y="1078"/>
                    <a:pt x="5558" y="873"/>
                    <a:pt x="5549" y="623"/>
                  </a:cubicBezTo>
                  <a:cubicBezTo>
                    <a:pt x="5050" y="453"/>
                    <a:pt x="4318" y="248"/>
                    <a:pt x="3301" y="106"/>
                  </a:cubicBezTo>
                  <a:cubicBezTo>
                    <a:pt x="2891" y="43"/>
                    <a:pt x="2516" y="16"/>
                    <a:pt x="2177" y="7"/>
                  </a:cubicBezTo>
                  <a:cubicBezTo>
                    <a:pt x="2055" y="3"/>
                    <a:pt x="1938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489107" y="2525755"/>
              <a:ext cx="768998" cy="160242"/>
            </a:xfrm>
            <a:custGeom>
              <a:rect b="b" l="l" r="r" t="t"/>
              <a:pathLst>
                <a:path extrusionOk="0" h="991" w="4756">
                  <a:moveTo>
                    <a:pt x="1246" y="1"/>
                  </a:moveTo>
                  <a:cubicBezTo>
                    <a:pt x="707" y="1"/>
                    <a:pt x="293" y="53"/>
                    <a:pt x="1" y="108"/>
                  </a:cubicBezTo>
                  <a:cubicBezTo>
                    <a:pt x="161" y="313"/>
                    <a:pt x="349" y="518"/>
                    <a:pt x="581" y="696"/>
                  </a:cubicBezTo>
                  <a:cubicBezTo>
                    <a:pt x="750" y="687"/>
                    <a:pt x="921" y="683"/>
                    <a:pt x="1093" y="683"/>
                  </a:cubicBezTo>
                  <a:cubicBezTo>
                    <a:pt x="2110" y="683"/>
                    <a:pt x="3137" y="830"/>
                    <a:pt x="3962" y="991"/>
                  </a:cubicBezTo>
                  <a:cubicBezTo>
                    <a:pt x="4283" y="866"/>
                    <a:pt x="4550" y="714"/>
                    <a:pt x="4738" y="563"/>
                  </a:cubicBezTo>
                  <a:cubicBezTo>
                    <a:pt x="4747" y="563"/>
                    <a:pt x="4747" y="563"/>
                    <a:pt x="4756" y="554"/>
                  </a:cubicBezTo>
                  <a:cubicBezTo>
                    <a:pt x="4274" y="402"/>
                    <a:pt x="3596" y="233"/>
                    <a:pt x="2713" y="108"/>
                  </a:cubicBezTo>
                  <a:cubicBezTo>
                    <a:pt x="2597" y="90"/>
                    <a:pt x="2490" y="81"/>
                    <a:pt x="2392" y="72"/>
                  </a:cubicBezTo>
                  <a:cubicBezTo>
                    <a:pt x="1961" y="21"/>
                    <a:pt x="1580" y="1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714394" y="3255657"/>
              <a:ext cx="1420285" cy="1350336"/>
            </a:xfrm>
            <a:custGeom>
              <a:rect b="b" l="l" r="r" t="t"/>
              <a:pathLst>
                <a:path extrusionOk="0" h="8351" w="8784">
                  <a:moveTo>
                    <a:pt x="3984" y="1"/>
                  </a:moveTo>
                  <a:cubicBezTo>
                    <a:pt x="3155" y="1"/>
                    <a:pt x="2236" y="36"/>
                    <a:pt x="1478" y="63"/>
                  </a:cubicBezTo>
                  <a:cubicBezTo>
                    <a:pt x="782" y="99"/>
                    <a:pt x="229" y="125"/>
                    <a:pt x="32" y="143"/>
                  </a:cubicBezTo>
                  <a:cubicBezTo>
                    <a:pt x="1" y="537"/>
                    <a:pt x="81" y="639"/>
                    <a:pt x="1205" y="639"/>
                  </a:cubicBezTo>
                  <a:cubicBezTo>
                    <a:pt x="1354" y="639"/>
                    <a:pt x="1522" y="637"/>
                    <a:pt x="1709" y="634"/>
                  </a:cubicBezTo>
                  <a:cubicBezTo>
                    <a:pt x="1942" y="631"/>
                    <a:pt x="2188" y="627"/>
                    <a:pt x="2441" y="627"/>
                  </a:cubicBezTo>
                  <a:cubicBezTo>
                    <a:pt x="4184" y="627"/>
                    <a:pt x="6282" y="782"/>
                    <a:pt x="7053" y="2106"/>
                  </a:cubicBezTo>
                  <a:cubicBezTo>
                    <a:pt x="7669" y="3176"/>
                    <a:pt x="7936" y="5808"/>
                    <a:pt x="8043" y="7334"/>
                  </a:cubicBezTo>
                  <a:cubicBezTo>
                    <a:pt x="8070" y="7798"/>
                    <a:pt x="8088" y="8163"/>
                    <a:pt x="8097" y="8351"/>
                  </a:cubicBezTo>
                  <a:cubicBezTo>
                    <a:pt x="8329" y="8333"/>
                    <a:pt x="8534" y="8261"/>
                    <a:pt x="8570" y="8110"/>
                  </a:cubicBezTo>
                  <a:cubicBezTo>
                    <a:pt x="8588" y="8012"/>
                    <a:pt x="8641" y="7717"/>
                    <a:pt x="8686" y="7253"/>
                  </a:cubicBezTo>
                  <a:cubicBezTo>
                    <a:pt x="8757" y="6397"/>
                    <a:pt x="8784" y="4970"/>
                    <a:pt x="8445" y="3257"/>
                  </a:cubicBezTo>
                  <a:cubicBezTo>
                    <a:pt x="8436" y="3203"/>
                    <a:pt x="8427" y="3159"/>
                    <a:pt x="8418" y="3105"/>
                  </a:cubicBezTo>
                  <a:cubicBezTo>
                    <a:pt x="8320" y="2659"/>
                    <a:pt x="8222" y="2275"/>
                    <a:pt x="8124" y="1954"/>
                  </a:cubicBezTo>
                  <a:cubicBezTo>
                    <a:pt x="7606" y="366"/>
                    <a:pt x="6946" y="259"/>
                    <a:pt x="5751" y="81"/>
                  </a:cubicBezTo>
                  <a:cubicBezTo>
                    <a:pt x="5349" y="18"/>
                    <a:pt x="4698" y="1"/>
                    <a:pt x="398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414083" y="2064108"/>
              <a:ext cx="841111" cy="671206"/>
            </a:xfrm>
            <a:custGeom>
              <a:rect b="b" l="l" r="r" t="t"/>
              <a:pathLst>
                <a:path extrusionOk="0" h="4151" w="5202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57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lnTo>
                    <a:pt x="5202" y="3418"/>
                  </a:lnTo>
                  <a:cubicBezTo>
                    <a:pt x="4892" y="3494"/>
                    <a:pt x="4611" y="3529"/>
                    <a:pt x="4356" y="3529"/>
                  </a:cubicBezTo>
                  <a:cubicBezTo>
                    <a:pt x="3689" y="3529"/>
                    <a:pt x="3204" y="3289"/>
                    <a:pt x="2856" y="2927"/>
                  </a:cubicBezTo>
                  <a:cubicBezTo>
                    <a:pt x="2748" y="2811"/>
                    <a:pt x="2650" y="2686"/>
                    <a:pt x="2561" y="2561"/>
                  </a:cubicBezTo>
                  <a:cubicBezTo>
                    <a:pt x="2418" y="2338"/>
                    <a:pt x="2311" y="2097"/>
                    <a:pt x="2222" y="1856"/>
                  </a:cubicBezTo>
                  <a:cubicBezTo>
                    <a:pt x="2151" y="1651"/>
                    <a:pt x="2097" y="1446"/>
                    <a:pt x="2053" y="1250"/>
                  </a:cubicBezTo>
                  <a:cubicBezTo>
                    <a:pt x="2008" y="1009"/>
                    <a:pt x="1972" y="777"/>
                    <a:pt x="1946" y="563"/>
                  </a:cubicBezTo>
                  <a:cubicBezTo>
                    <a:pt x="1928" y="349"/>
                    <a:pt x="1910" y="153"/>
                    <a:pt x="1910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30"/>
          <p:cNvSpPr txBox="1"/>
          <p:nvPr>
            <p:ph type="ctrTitle"/>
          </p:nvPr>
        </p:nvSpPr>
        <p:spPr>
          <a:xfrm>
            <a:off x="202525" y="455150"/>
            <a:ext cx="5121600" cy="261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science mini-project</a:t>
            </a:r>
            <a:r>
              <a:rPr lang="en" sz="2600">
                <a:solidFill>
                  <a:schemeClr val="accent6"/>
                </a:solidFill>
              </a:rPr>
              <a:t> </a:t>
            </a:r>
            <a:endParaRPr sz="2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On the topic of the covid-19 pandemic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226" name="Google Shape;1226;p30"/>
          <p:cNvSpPr txBox="1"/>
          <p:nvPr>
            <p:ph idx="1" type="subTitle"/>
          </p:nvPr>
        </p:nvSpPr>
        <p:spPr>
          <a:xfrm>
            <a:off x="202525" y="3262650"/>
            <a:ext cx="3164700" cy="138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Johnathan (U2121835D) and Jabez (U2122613B)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4468162" y="3209023"/>
            <a:ext cx="1402507" cy="1492363"/>
            <a:chOff x="4199362" y="3307235"/>
            <a:chExt cx="1402507" cy="1492363"/>
          </a:xfrm>
        </p:grpSpPr>
        <p:sp>
          <p:nvSpPr>
            <p:cNvPr id="1228" name="Google Shape;1228;p30"/>
            <p:cNvSpPr/>
            <p:nvPr/>
          </p:nvSpPr>
          <p:spPr>
            <a:xfrm>
              <a:off x="4385759" y="4688836"/>
              <a:ext cx="990660" cy="110763"/>
            </a:xfrm>
            <a:custGeom>
              <a:rect b="b" l="l" r="r" t="t"/>
              <a:pathLst>
                <a:path extrusionOk="0" h="1214" w="10858">
                  <a:moveTo>
                    <a:pt x="5425" y="1"/>
                  </a:moveTo>
                  <a:cubicBezTo>
                    <a:pt x="2436" y="1"/>
                    <a:pt x="1" y="277"/>
                    <a:pt x="1" y="607"/>
                  </a:cubicBezTo>
                  <a:cubicBezTo>
                    <a:pt x="1" y="946"/>
                    <a:pt x="2436" y="1214"/>
                    <a:pt x="5425" y="1214"/>
                  </a:cubicBezTo>
                  <a:cubicBezTo>
                    <a:pt x="8422" y="1214"/>
                    <a:pt x="10858" y="946"/>
                    <a:pt x="10858" y="607"/>
                  </a:cubicBezTo>
                  <a:cubicBezTo>
                    <a:pt x="10858" y="277"/>
                    <a:pt x="8422" y="1"/>
                    <a:pt x="5425" y="1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199362" y="3327946"/>
              <a:ext cx="1402507" cy="1422762"/>
            </a:xfrm>
            <a:custGeom>
              <a:rect b="b" l="l" r="r" t="t"/>
              <a:pathLst>
                <a:path extrusionOk="0" h="15594" w="15372">
                  <a:moveTo>
                    <a:pt x="7512" y="1"/>
                  </a:moveTo>
                  <a:cubicBezTo>
                    <a:pt x="5657" y="1"/>
                    <a:pt x="3873" y="830"/>
                    <a:pt x="2044" y="4925"/>
                  </a:cubicBezTo>
                  <a:cubicBezTo>
                    <a:pt x="241" y="8942"/>
                    <a:pt x="1" y="15593"/>
                    <a:pt x="7250" y="15593"/>
                  </a:cubicBezTo>
                  <a:cubicBezTo>
                    <a:pt x="7391" y="15593"/>
                    <a:pt x="7535" y="15591"/>
                    <a:pt x="7682" y="15586"/>
                  </a:cubicBezTo>
                  <a:cubicBezTo>
                    <a:pt x="15372" y="15327"/>
                    <a:pt x="13918" y="8208"/>
                    <a:pt x="13249" y="5665"/>
                  </a:cubicBezTo>
                  <a:cubicBezTo>
                    <a:pt x="12588" y="3114"/>
                    <a:pt x="10893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62949" y="3406775"/>
              <a:ext cx="1085912" cy="1300412"/>
            </a:xfrm>
            <a:custGeom>
              <a:rect b="b" l="l" r="r" t="t"/>
              <a:pathLst>
                <a:path extrusionOk="0" h="14253" w="11902">
                  <a:moveTo>
                    <a:pt x="5750" y="0"/>
                  </a:moveTo>
                  <a:cubicBezTo>
                    <a:pt x="3105" y="0"/>
                    <a:pt x="2071" y="1742"/>
                    <a:pt x="2071" y="1742"/>
                  </a:cubicBezTo>
                  <a:cubicBezTo>
                    <a:pt x="2008" y="1777"/>
                    <a:pt x="554" y="3606"/>
                    <a:pt x="295" y="6514"/>
                  </a:cubicBezTo>
                  <a:cubicBezTo>
                    <a:pt x="1" y="9833"/>
                    <a:pt x="260" y="12723"/>
                    <a:pt x="2927" y="13722"/>
                  </a:cubicBezTo>
                  <a:cubicBezTo>
                    <a:pt x="3924" y="14099"/>
                    <a:pt x="4920" y="14253"/>
                    <a:pt x="5844" y="14253"/>
                  </a:cubicBezTo>
                  <a:cubicBezTo>
                    <a:pt x="7391" y="14253"/>
                    <a:pt x="8736" y="13822"/>
                    <a:pt x="9546" y="13285"/>
                  </a:cubicBezTo>
                  <a:cubicBezTo>
                    <a:pt x="10840" y="12429"/>
                    <a:pt x="11902" y="9637"/>
                    <a:pt x="11224" y="5613"/>
                  </a:cubicBezTo>
                  <a:cubicBezTo>
                    <a:pt x="10608" y="1956"/>
                    <a:pt x="8797" y="64"/>
                    <a:pt x="5889" y="2"/>
                  </a:cubicBezTo>
                  <a:cubicBezTo>
                    <a:pt x="5842" y="1"/>
                    <a:pt x="5796" y="0"/>
                    <a:pt x="5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09302" y="4242779"/>
              <a:ext cx="35856" cy="11496"/>
            </a:xfrm>
            <a:custGeom>
              <a:rect b="b" l="l" r="r" t="t"/>
              <a:pathLst>
                <a:path extrusionOk="0" h="126" w="393">
                  <a:moveTo>
                    <a:pt x="63" y="1"/>
                  </a:moveTo>
                  <a:cubicBezTo>
                    <a:pt x="27" y="1"/>
                    <a:pt x="0" y="28"/>
                    <a:pt x="0" y="63"/>
                  </a:cubicBezTo>
                  <a:cubicBezTo>
                    <a:pt x="0" y="99"/>
                    <a:pt x="27" y="126"/>
                    <a:pt x="63" y="126"/>
                  </a:cubicBezTo>
                  <a:lnTo>
                    <a:pt x="330" y="126"/>
                  </a:lnTo>
                  <a:cubicBezTo>
                    <a:pt x="366" y="126"/>
                    <a:pt x="393" y="99"/>
                    <a:pt x="393" y="63"/>
                  </a:cubicBezTo>
                  <a:cubicBezTo>
                    <a:pt x="393" y="28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10944" y="4182562"/>
              <a:ext cx="34214" cy="11496"/>
            </a:xfrm>
            <a:custGeom>
              <a:rect b="b" l="l" r="r" t="t"/>
              <a:pathLst>
                <a:path extrusionOk="0" h="126" w="375">
                  <a:moveTo>
                    <a:pt x="62" y="1"/>
                  </a:moveTo>
                  <a:cubicBezTo>
                    <a:pt x="27" y="1"/>
                    <a:pt x="0" y="27"/>
                    <a:pt x="0" y="63"/>
                  </a:cubicBezTo>
                  <a:cubicBezTo>
                    <a:pt x="0" y="99"/>
                    <a:pt x="27" y="126"/>
                    <a:pt x="62" y="126"/>
                  </a:cubicBezTo>
                  <a:lnTo>
                    <a:pt x="312" y="126"/>
                  </a:lnTo>
                  <a:cubicBezTo>
                    <a:pt x="348" y="126"/>
                    <a:pt x="375" y="99"/>
                    <a:pt x="375" y="63"/>
                  </a:cubicBezTo>
                  <a:cubicBezTo>
                    <a:pt x="375" y="27"/>
                    <a:pt x="3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324721" y="4087311"/>
              <a:ext cx="14781" cy="10675"/>
            </a:xfrm>
            <a:custGeom>
              <a:rect b="b" l="l" r="r" t="t"/>
              <a:pathLst>
                <a:path extrusionOk="0" h="117" w="162">
                  <a:moveTo>
                    <a:pt x="45" y="1"/>
                  </a:moveTo>
                  <a:cubicBezTo>
                    <a:pt x="36" y="1"/>
                    <a:pt x="27" y="10"/>
                    <a:pt x="19" y="19"/>
                  </a:cubicBezTo>
                  <a:cubicBezTo>
                    <a:pt x="19" y="19"/>
                    <a:pt x="10" y="28"/>
                    <a:pt x="10" y="37"/>
                  </a:cubicBezTo>
                  <a:cubicBezTo>
                    <a:pt x="1" y="46"/>
                    <a:pt x="1" y="54"/>
                    <a:pt x="1" y="54"/>
                  </a:cubicBezTo>
                  <a:cubicBezTo>
                    <a:pt x="1" y="63"/>
                    <a:pt x="1" y="72"/>
                    <a:pt x="10" y="72"/>
                  </a:cubicBezTo>
                  <a:cubicBezTo>
                    <a:pt x="10" y="81"/>
                    <a:pt x="10" y="90"/>
                    <a:pt x="19" y="99"/>
                  </a:cubicBezTo>
                  <a:lnTo>
                    <a:pt x="36" y="108"/>
                  </a:lnTo>
                  <a:cubicBezTo>
                    <a:pt x="45" y="117"/>
                    <a:pt x="54" y="117"/>
                    <a:pt x="63" y="117"/>
                  </a:cubicBezTo>
                  <a:lnTo>
                    <a:pt x="126" y="117"/>
                  </a:lnTo>
                  <a:cubicBezTo>
                    <a:pt x="134" y="108"/>
                    <a:pt x="143" y="108"/>
                    <a:pt x="143" y="99"/>
                  </a:cubicBezTo>
                  <a:cubicBezTo>
                    <a:pt x="152" y="99"/>
                    <a:pt x="161" y="90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54"/>
                    <a:pt x="161" y="46"/>
                    <a:pt x="161" y="46"/>
                  </a:cubicBezTo>
                  <a:cubicBezTo>
                    <a:pt x="161" y="28"/>
                    <a:pt x="152" y="19"/>
                    <a:pt x="143" y="19"/>
                  </a:cubicBezTo>
                  <a:lnTo>
                    <a:pt x="134" y="10"/>
                  </a:lnTo>
                  <a:cubicBezTo>
                    <a:pt x="126" y="1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324721" y="4019796"/>
              <a:ext cx="20437" cy="13959"/>
            </a:xfrm>
            <a:custGeom>
              <a:rect b="b" l="l" r="r" t="t"/>
              <a:pathLst>
                <a:path extrusionOk="0" h="153" w="224">
                  <a:moveTo>
                    <a:pt x="54" y="0"/>
                  </a:moveTo>
                  <a:cubicBezTo>
                    <a:pt x="45" y="0"/>
                    <a:pt x="45" y="0"/>
                    <a:pt x="36" y="9"/>
                  </a:cubicBezTo>
                  <a:cubicBezTo>
                    <a:pt x="19" y="9"/>
                    <a:pt x="10" y="27"/>
                    <a:pt x="10" y="45"/>
                  </a:cubicBezTo>
                  <a:cubicBezTo>
                    <a:pt x="1" y="54"/>
                    <a:pt x="1" y="72"/>
                    <a:pt x="10" y="90"/>
                  </a:cubicBezTo>
                  <a:cubicBezTo>
                    <a:pt x="19" y="90"/>
                    <a:pt x="19" y="99"/>
                    <a:pt x="19" y="99"/>
                  </a:cubicBezTo>
                  <a:cubicBezTo>
                    <a:pt x="27" y="108"/>
                    <a:pt x="36" y="116"/>
                    <a:pt x="45" y="116"/>
                  </a:cubicBezTo>
                  <a:lnTo>
                    <a:pt x="143" y="152"/>
                  </a:lnTo>
                  <a:lnTo>
                    <a:pt x="170" y="152"/>
                  </a:lnTo>
                  <a:cubicBezTo>
                    <a:pt x="179" y="152"/>
                    <a:pt x="188" y="152"/>
                    <a:pt x="197" y="143"/>
                  </a:cubicBezTo>
                  <a:cubicBezTo>
                    <a:pt x="206" y="143"/>
                    <a:pt x="224" y="125"/>
                    <a:pt x="224" y="108"/>
                  </a:cubicBezTo>
                  <a:cubicBezTo>
                    <a:pt x="224" y="99"/>
                    <a:pt x="224" y="81"/>
                    <a:pt x="215" y="63"/>
                  </a:cubicBezTo>
                  <a:cubicBezTo>
                    <a:pt x="215" y="63"/>
                    <a:pt x="206" y="54"/>
                    <a:pt x="206" y="54"/>
                  </a:cubicBezTo>
                  <a:cubicBezTo>
                    <a:pt x="197" y="45"/>
                    <a:pt x="188" y="36"/>
                    <a:pt x="179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45888" y="3991330"/>
              <a:ext cx="22901" cy="14689"/>
            </a:xfrm>
            <a:custGeom>
              <a:rect b="b" l="l" r="r" t="t"/>
              <a:pathLst>
                <a:path extrusionOk="0" h="161" w="251">
                  <a:moveTo>
                    <a:pt x="121" y="125"/>
                  </a:moveTo>
                  <a:cubicBezTo>
                    <a:pt x="123" y="126"/>
                    <a:pt x="124" y="127"/>
                    <a:pt x="126" y="128"/>
                  </a:cubicBezTo>
                  <a:lnTo>
                    <a:pt x="126" y="128"/>
                  </a:lnTo>
                  <a:cubicBezTo>
                    <a:pt x="126" y="126"/>
                    <a:pt x="126" y="125"/>
                    <a:pt x="126" y="125"/>
                  </a:cubicBezTo>
                  <a:lnTo>
                    <a:pt x="126" y="125"/>
                  </a:lnTo>
                  <a:cubicBezTo>
                    <a:pt x="126" y="125"/>
                    <a:pt x="126" y="125"/>
                    <a:pt x="126" y="125"/>
                  </a:cubicBezTo>
                  <a:cubicBezTo>
                    <a:pt x="124" y="125"/>
                    <a:pt x="122" y="125"/>
                    <a:pt x="121" y="125"/>
                  </a:cubicBezTo>
                  <a:close/>
                  <a:moveTo>
                    <a:pt x="99" y="0"/>
                  </a:moveTo>
                  <a:cubicBezTo>
                    <a:pt x="81" y="0"/>
                    <a:pt x="63" y="0"/>
                    <a:pt x="54" y="9"/>
                  </a:cubicBezTo>
                  <a:cubicBezTo>
                    <a:pt x="36" y="9"/>
                    <a:pt x="18" y="18"/>
                    <a:pt x="10" y="36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98"/>
                    <a:pt x="18" y="107"/>
                    <a:pt x="36" y="116"/>
                  </a:cubicBezTo>
                  <a:cubicBezTo>
                    <a:pt x="45" y="125"/>
                    <a:pt x="63" y="125"/>
                    <a:pt x="81" y="125"/>
                  </a:cubicBezTo>
                  <a:cubicBezTo>
                    <a:pt x="90" y="125"/>
                    <a:pt x="99" y="116"/>
                    <a:pt x="99" y="116"/>
                  </a:cubicBezTo>
                  <a:cubicBezTo>
                    <a:pt x="103" y="116"/>
                    <a:pt x="108" y="119"/>
                    <a:pt x="112" y="121"/>
                  </a:cubicBezTo>
                  <a:lnTo>
                    <a:pt x="112" y="121"/>
                  </a:lnTo>
                  <a:cubicBezTo>
                    <a:pt x="111" y="120"/>
                    <a:pt x="110" y="118"/>
                    <a:pt x="108" y="116"/>
                  </a:cubicBezTo>
                  <a:lnTo>
                    <a:pt x="108" y="116"/>
                  </a:lnTo>
                  <a:cubicBezTo>
                    <a:pt x="111" y="119"/>
                    <a:pt x="114" y="121"/>
                    <a:pt x="117" y="123"/>
                  </a:cubicBezTo>
                  <a:lnTo>
                    <a:pt x="117" y="123"/>
                  </a:lnTo>
                  <a:cubicBezTo>
                    <a:pt x="115" y="122"/>
                    <a:pt x="114" y="121"/>
                    <a:pt x="112" y="121"/>
                  </a:cubicBezTo>
                  <a:lnTo>
                    <a:pt x="112" y="121"/>
                  </a:lnTo>
                  <a:cubicBezTo>
                    <a:pt x="116" y="124"/>
                    <a:pt x="117" y="125"/>
                    <a:pt x="121" y="125"/>
                  </a:cubicBezTo>
                  <a:lnTo>
                    <a:pt x="121" y="125"/>
                  </a:lnTo>
                  <a:cubicBezTo>
                    <a:pt x="119" y="124"/>
                    <a:pt x="118" y="124"/>
                    <a:pt x="117" y="123"/>
                  </a:cubicBezTo>
                  <a:lnTo>
                    <a:pt x="117" y="123"/>
                  </a:lnTo>
                  <a:cubicBezTo>
                    <a:pt x="120" y="124"/>
                    <a:pt x="123" y="125"/>
                    <a:pt x="126" y="125"/>
                  </a:cubicBezTo>
                  <a:cubicBezTo>
                    <a:pt x="134" y="125"/>
                    <a:pt x="134" y="134"/>
                    <a:pt x="134" y="134"/>
                  </a:cubicBezTo>
                  <a:lnTo>
                    <a:pt x="134" y="134"/>
                  </a:lnTo>
                  <a:cubicBezTo>
                    <a:pt x="132" y="131"/>
                    <a:pt x="129" y="129"/>
                    <a:pt x="126" y="128"/>
                  </a:cubicBezTo>
                  <a:lnTo>
                    <a:pt x="126" y="128"/>
                  </a:lnTo>
                  <a:cubicBezTo>
                    <a:pt x="127" y="130"/>
                    <a:pt x="129" y="134"/>
                    <a:pt x="134" y="134"/>
                  </a:cubicBezTo>
                  <a:cubicBezTo>
                    <a:pt x="134" y="134"/>
                    <a:pt x="143" y="143"/>
                    <a:pt x="143" y="152"/>
                  </a:cubicBezTo>
                  <a:cubicBezTo>
                    <a:pt x="152" y="152"/>
                    <a:pt x="161" y="161"/>
                    <a:pt x="170" y="161"/>
                  </a:cubicBezTo>
                  <a:cubicBezTo>
                    <a:pt x="179" y="161"/>
                    <a:pt x="206" y="161"/>
                    <a:pt x="215" y="152"/>
                  </a:cubicBezTo>
                  <a:cubicBezTo>
                    <a:pt x="224" y="143"/>
                    <a:pt x="241" y="134"/>
                    <a:pt x="241" y="116"/>
                  </a:cubicBezTo>
                  <a:cubicBezTo>
                    <a:pt x="250" y="98"/>
                    <a:pt x="250" y="81"/>
                    <a:pt x="233" y="72"/>
                  </a:cubicBezTo>
                  <a:cubicBezTo>
                    <a:pt x="233" y="63"/>
                    <a:pt x="224" y="54"/>
                    <a:pt x="215" y="45"/>
                  </a:cubicBezTo>
                  <a:cubicBezTo>
                    <a:pt x="206" y="36"/>
                    <a:pt x="197" y="27"/>
                    <a:pt x="188" y="27"/>
                  </a:cubicBezTo>
                  <a:cubicBezTo>
                    <a:pt x="179" y="18"/>
                    <a:pt x="161" y="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14138" y="3968520"/>
              <a:ext cx="18795" cy="14781"/>
            </a:xfrm>
            <a:custGeom>
              <a:rect b="b" l="l" r="r" t="t"/>
              <a:pathLst>
                <a:path extrusionOk="0" h="162" w="206">
                  <a:moveTo>
                    <a:pt x="45" y="0"/>
                  </a:moveTo>
                  <a:cubicBezTo>
                    <a:pt x="36" y="0"/>
                    <a:pt x="36" y="0"/>
                    <a:pt x="27" y="9"/>
                  </a:cubicBezTo>
                  <a:cubicBezTo>
                    <a:pt x="19" y="18"/>
                    <a:pt x="19" y="18"/>
                    <a:pt x="10" y="27"/>
                  </a:cubicBezTo>
                  <a:cubicBezTo>
                    <a:pt x="1" y="45"/>
                    <a:pt x="1" y="63"/>
                    <a:pt x="10" y="72"/>
                  </a:cubicBezTo>
                  <a:cubicBezTo>
                    <a:pt x="10" y="90"/>
                    <a:pt x="19" y="108"/>
                    <a:pt x="36" y="108"/>
                  </a:cubicBezTo>
                  <a:lnTo>
                    <a:pt x="108" y="152"/>
                  </a:lnTo>
                  <a:cubicBezTo>
                    <a:pt x="117" y="152"/>
                    <a:pt x="126" y="161"/>
                    <a:pt x="135" y="161"/>
                  </a:cubicBezTo>
                  <a:cubicBezTo>
                    <a:pt x="143" y="161"/>
                    <a:pt x="152" y="161"/>
                    <a:pt x="161" y="152"/>
                  </a:cubicBezTo>
                  <a:cubicBezTo>
                    <a:pt x="170" y="152"/>
                    <a:pt x="170" y="152"/>
                    <a:pt x="179" y="143"/>
                  </a:cubicBezTo>
                  <a:cubicBezTo>
                    <a:pt x="188" y="143"/>
                    <a:pt x="188" y="134"/>
                    <a:pt x="197" y="125"/>
                  </a:cubicBezTo>
                  <a:cubicBezTo>
                    <a:pt x="206" y="116"/>
                    <a:pt x="206" y="99"/>
                    <a:pt x="197" y="81"/>
                  </a:cubicBezTo>
                  <a:cubicBezTo>
                    <a:pt x="197" y="63"/>
                    <a:pt x="188" y="54"/>
                    <a:pt x="170" y="45"/>
                  </a:cubicBezTo>
                  <a:cubicBezTo>
                    <a:pt x="143" y="27"/>
                    <a:pt x="126" y="18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332020" y="3884582"/>
              <a:ext cx="36769" cy="18886"/>
            </a:xfrm>
            <a:custGeom>
              <a:rect b="b" l="l" r="r" t="t"/>
              <a:pathLst>
                <a:path extrusionOk="0" h="207" w="403">
                  <a:moveTo>
                    <a:pt x="96" y="0"/>
                  </a:moveTo>
                  <a:cubicBezTo>
                    <a:pt x="85" y="0"/>
                    <a:pt x="74" y="1"/>
                    <a:pt x="63" y="2"/>
                  </a:cubicBezTo>
                  <a:cubicBezTo>
                    <a:pt x="28" y="11"/>
                    <a:pt x="1" y="28"/>
                    <a:pt x="1" y="64"/>
                  </a:cubicBezTo>
                  <a:cubicBezTo>
                    <a:pt x="1" y="100"/>
                    <a:pt x="28" y="127"/>
                    <a:pt x="63" y="127"/>
                  </a:cubicBezTo>
                  <a:lnTo>
                    <a:pt x="153" y="127"/>
                  </a:lnTo>
                  <a:cubicBezTo>
                    <a:pt x="170" y="135"/>
                    <a:pt x="179" y="135"/>
                    <a:pt x="188" y="135"/>
                  </a:cubicBezTo>
                  <a:cubicBezTo>
                    <a:pt x="197" y="144"/>
                    <a:pt x="215" y="144"/>
                    <a:pt x="224" y="153"/>
                  </a:cubicBezTo>
                  <a:cubicBezTo>
                    <a:pt x="233" y="153"/>
                    <a:pt x="233" y="153"/>
                    <a:pt x="242" y="162"/>
                  </a:cubicBezTo>
                  <a:cubicBezTo>
                    <a:pt x="260" y="171"/>
                    <a:pt x="286" y="180"/>
                    <a:pt x="304" y="198"/>
                  </a:cubicBezTo>
                  <a:cubicBezTo>
                    <a:pt x="313" y="207"/>
                    <a:pt x="340" y="207"/>
                    <a:pt x="349" y="207"/>
                  </a:cubicBezTo>
                  <a:cubicBezTo>
                    <a:pt x="367" y="198"/>
                    <a:pt x="385" y="189"/>
                    <a:pt x="385" y="171"/>
                  </a:cubicBezTo>
                  <a:cubicBezTo>
                    <a:pt x="393" y="162"/>
                    <a:pt x="402" y="144"/>
                    <a:pt x="393" y="127"/>
                  </a:cubicBezTo>
                  <a:cubicBezTo>
                    <a:pt x="385" y="109"/>
                    <a:pt x="376" y="100"/>
                    <a:pt x="367" y="91"/>
                  </a:cubicBezTo>
                  <a:cubicBezTo>
                    <a:pt x="287" y="35"/>
                    <a:pt x="192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74354" y="3798090"/>
              <a:ext cx="18886" cy="15054"/>
            </a:xfrm>
            <a:custGeom>
              <a:rect b="b" l="l" r="r" t="t"/>
              <a:pathLst>
                <a:path extrusionOk="0" h="165" w="207">
                  <a:moveTo>
                    <a:pt x="63" y="0"/>
                  </a:moveTo>
                  <a:cubicBezTo>
                    <a:pt x="57" y="0"/>
                    <a:pt x="51" y="4"/>
                    <a:pt x="45" y="4"/>
                  </a:cubicBezTo>
                  <a:cubicBezTo>
                    <a:pt x="37" y="4"/>
                    <a:pt x="37" y="4"/>
                    <a:pt x="28" y="13"/>
                  </a:cubicBezTo>
                  <a:cubicBezTo>
                    <a:pt x="19" y="22"/>
                    <a:pt x="19" y="22"/>
                    <a:pt x="10" y="31"/>
                  </a:cubicBezTo>
                  <a:cubicBezTo>
                    <a:pt x="1" y="49"/>
                    <a:pt x="1" y="58"/>
                    <a:pt x="10" y="75"/>
                  </a:cubicBezTo>
                  <a:cubicBezTo>
                    <a:pt x="10" y="93"/>
                    <a:pt x="19" y="111"/>
                    <a:pt x="37" y="111"/>
                  </a:cubicBezTo>
                  <a:cubicBezTo>
                    <a:pt x="63" y="129"/>
                    <a:pt x="90" y="138"/>
                    <a:pt x="108" y="156"/>
                  </a:cubicBezTo>
                  <a:cubicBezTo>
                    <a:pt x="117" y="156"/>
                    <a:pt x="126" y="156"/>
                    <a:pt x="135" y="165"/>
                  </a:cubicBezTo>
                  <a:cubicBezTo>
                    <a:pt x="144" y="165"/>
                    <a:pt x="153" y="165"/>
                    <a:pt x="161" y="156"/>
                  </a:cubicBezTo>
                  <a:cubicBezTo>
                    <a:pt x="170" y="156"/>
                    <a:pt x="170" y="156"/>
                    <a:pt x="179" y="147"/>
                  </a:cubicBezTo>
                  <a:cubicBezTo>
                    <a:pt x="188" y="147"/>
                    <a:pt x="188" y="138"/>
                    <a:pt x="197" y="129"/>
                  </a:cubicBezTo>
                  <a:cubicBezTo>
                    <a:pt x="206" y="120"/>
                    <a:pt x="206" y="102"/>
                    <a:pt x="206" y="84"/>
                  </a:cubicBezTo>
                  <a:cubicBezTo>
                    <a:pt x="197" y="66"/>
                    <a:pt x="188" y="58"/>
                    <a:pt x="170" y="49"/>
                  </a:cubicBezTo>
                  <a:cubicBezTo>
                    <a:pt x="144" y="31"/>
                    <a:pt x="126" y="22"/>
                    <a:pt x="99" y="4"/>
                  </a:cubicBezTo>
                  <a:lnTo>
                    <a:pt x="72" y="4"/>
                  </a:ln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377639" y="3839146"/>
              <a:ext cx="24543" cy="14689"/>
            </a:xfrm>
            <a:custGeom>
              <a:rect b="b" l="l" r="r" t="t"/>
              <a:pathLst>
                <a:path extrusionOk="0" h="161" w="269">
                  <a:moveTo>
                    <a:pt x="81" y="0"/>
                  </a:moveTo>
                  <a:cubicBezTo>
                    <a:pt x="72" y="0"/>
                    <a:pt x="54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1" y="71"/>
                    <a:pt x="18" y="107"/>
                    <a:pt x="54" y="116"/>
                  </a:cubicBezTo>
                  <a:cubicBezTo>
                    <a:pt x="99" y="134"/>
                    <a:pt x="143" y="143"/>
                    <a:pt x="188" y="161"/>
                  </a:cubicBezTo>
                  <a:cubicBezTo>
                    <a:pt x="206" y="161"/>
                    <a:pt x="224" y="161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80"/>
                    <a:pt x="250" y="45"/>
                    <a:pt x="224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402911" y="3673916"/>
              <a:ext cx="31842" cy="21988"/>
            </a:xfrm>
            <a:custGeom>
              <a:rect b="b" l="l" r="r" t="t"/>
              <a:pathLst>
                <a:path extrusionOk="0" h="241" w="349">
                  <a:moveTo>
                    <a:pt x="219" y="205"/>
                  </a:moveTo>
                  <a:cubicBezTo>
                    <a:pt x="220" y="205"/>
                    <a:pt x="221" y="205"/>
                    <a:pt x="223" y="205"/>
                  </a:cubicBezTo>
                  <a:cubicBezTo>
                    <a:pt x="223" y="207"/>
                    <a:pt x="223" y="208"/>
                    <a:pt x="222" y="208"/>
                  </a:cubicBezTo>
                  <a:cubicBezTo>
                    <a:pt x="221" y="208"/>
                    <a:pt x="220" y="206"/>
                    <a:pt x="219" y="205"/>
                  </a:cubicBezTo>
                  <a:close/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27"/>
                    <a:pt x="0" y="45"/>
                    <a:pt x="0" y="63"/>
                  </a:cubicBezTo>
                  <a:cubicBezTo>
                    <a:pt x="0" y="98"/>
                    <a:pt x="27" y="116"/>
                    <a:pt x="63" y="125"/>
                  </a:cubicBezTo>
                  <a:lnTo>
                    <a:pt x="71" y="125"/>
                  </a:lnTo>
                  <a:cubicBezTo>
                    <a:pt x="71" y="125"/>
                    <a:pt x="63" y="125"/>
                    <a:pt x="63" y="116"/>
                  </a:cubicBezTo>
                  <a:lnTo>
                    <a:pt x="63" y="116"/>
                  </a:lnTo>
                  <a:cubicBezTo>
                    <a:pt x="80" y="125"/>
                    <a:pt x="98" y="125"/>
                    <a:pt x="116" y="134"/>
                  </a:cubicBezTo>
                  <a:cubicBezTo>
                    <a:pt x="116" y="134"/>
                    <a:pt x="125" y="134"/>
                    <a:pt x="125" y="143"/>
                  </a:cubicBezTo>
                  <a:cubicBezTo>
                    <a:pt x="134" y="143"/>
                    <a:pt x="143" y="152"/>
                    <a:pt x="152" y="152"/>
                  </a:cubicBezTo>
                  <a:cubicBezTo>
                    <a:pt x="161" y="161"/>
                    <a:pt x="170" y="161"/>
                    <a:pt x="179" y="170"/>
                  </a:cubicBezTo>
                  <a:cubicBezTo>
                    <a:pt x="187" y="170"/>
                    <a:pt x="187" y="178"/>
                    <a:pt x="187" y="178"/>
                  </a:cubicBezTo>
                  <a:cubicBezTo>
                    <a:pt x="196" y="187"/>
                    <a:pt x="205" y="187"/>
                    <a:pt x="214" y="196"/>
                  </a:cubicBezTo>
                  <a:cubicBezTo>
                    <a:pt x="214" y="200"/>
                    <a:pt x="214" y="202"/>
                    <a:pt x="215" y="203"/>
                  </a:cubicBezTo>
                  <a:lnTo>
                    <a:pt x="215" y="203"/>
                  </a:lnTo>
                  <a:cubicBezTo>
                    <a:pt x="214" y="203"/>
                    <a:pt x="214" y="204"/>
                    <a:pt x="214" y="205"/>
                  </a:cubicBezTo>
                  <a:cubicBezTo>
                    <a:pt x="214" y="205"/>
                    <a:pt x="223" y="214"/>
                    <a:pt x="223" y="214"/>
                  </a:cubicBezTo>
                  <a:cubicBezTo>
                    <a:pt x="232" y="223"/>
                    <a:pt x="241" y="232"/>
                    <a:pt x="259" y="241"/>
                  </a:cubicBezTo>
                  <a:cubicBezTo>
                    <a:pt x="277" y="241"/>
                    <a:pt x="294" y="241"/>
                    <a:pt x="303" y="232"/>
                  </a:cubicBezTo>
                  <a:cubicBezTo>
                    <a:pt x="330" y="214"/>
                    <a:pt x="348" y="178"/>
                    <a:pt x="330" y="152"/>
                  </a:cubicBezTo>
                  <a:cubicBezTo>
                    <a:pt x="294" y="107"/>
                    <a:pt x="259" y="71"/>
                    <a:pt x="214" y="45"/>
                  </a:cubicBezTo>
                  <a:cubicBezTo>
                    <a:pt x="170" y="18"/>
                    <a:pt x="11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467963" y="3640524"/>
              <a:ext cx="18795" cy="16332"/>
            </a:xfrm>
            <a:custGeom>
              <a:rect b="b" l="l" r="r" t="t"/>
              <a:pathLst>
                <a:path extrusionOk="0" h="179" w="206">
                  <a:moveTo>
                    <a:pt x="54" y="0"/>
                  </a:moveTo>
                  <a:cubicBezTo>
                    <a:pt x="45" y="0"/>
                    <a:pt x="36" y="9"/>
                    <a:pt x="28" y="9"/>
                  </a:cubicBezTo>
                  <a:cubicBezTo>
                    <a:pt x="28" y="18"/>
                    <a:pt x="19" y="18"/>
                    <a:pt x="19" y="27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81"/>
                    <a:pt x="10" y="90"/>
                    <a:pt x="19" y="90"/>
                  </a:cubicBezTo>
                  <a:cubicBezTo>
                    <a:pt x="19" y="98"/>
                    <a:pt x="28" y="107"/>
                    <a:pt x="36" y="116"/>
                  </a:cubicBezTo>
                  <a:cubicBezTo>
                    <a:pt x="63" y="134"/>
                    <a:pt x="90" y="152"/>
                    <a:pt x="117" y="170"/>
                  </a:cubicBezTo>
                  <a:cubicBezTo>
                    <a:pt x="126" y="179"/>
                    <a:pt x="126" y="179"/>
                    <a:pt x="135" y="179"/>
                  </a:cubicBezTo>
                  <a:lnTo>
                    <a:pt x="161" y="179"/>
                  </a:lnTo>
                  <a:cubicBezTo>
                    <a:pt x="170" y="179"/>
                    <a:pt x="179" y="170"/>
                    <a:pt x="179" y="170"/>
                  </a:cubicBezTo>
                  <a:cubicBezTo>
                    <a:pt x="188" y="161"/>
                    <a:pt x="197" y="161"/>
                    <a:pt x="197" y="152"/>
                  </a:cubicBezTo>
                  <a:cubicBezTo>
                    <a:pt x="206" y="134"/>
                    <a:pt x="206" y="116"/>
                    <a:pt x="206" y="98"/>
                  </a:cubicBezTo>
                  <a:cubicBezTo>
                    <a:pt x="206" y="98"/>
                    <a:pt x="197" y="90"/>
                    <a:pt x="197" y="90"/>
                  </a:cubicBezTo>
                  <a:cubicBezTo>
                    <a:pt x="197" y="81"/>
                    <a:pt x="188" y="72"/>
                    <a:pt x="179" y="63"/>
                  </a:cubicBezTo>
                  <a:cubicBezTo>
                    <a:pt x="152" y="45"/>
                    <a:pt x="126" y="27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434662" y="3647458"/>
              <a:ext cx="26094" cy="18339"/>
            </a:xfrm>
            <a:custGeom>
              <a:rect b="b" l="l" r="r" t="t"/>
              <a:pathLst>
                <a:path extrusionOk="0" h="201" w="286">
                  <a:moveTo>
                    <a:pt x="62" y="1"/>
                  </a:moveTo>
                  <a:cubicBezTo>
                    <a:pt x="57" y="1"/>
                    <a:pt x="51" y="2"/>
                    <a:pt x="45" y="5"/>
                  </a:cubicBezTo>
                  <a:cubicBezTo>
                    <a:pt x="36" y="5"/>
                    <a:pt x="18" y="14"/>
                    <a:pt x="9" y="31"/>
                  </a:cubicBezTo>
                  <a:cubicBezTo>
                    <a:pt x="0" y="58"/>
                    <a:pt x="0" y="94"/>
                    <a:pt x="36" y="112"/>
                  </a:cubicBezTo>
                  <a:cubicBezTo>
                    <a:pt x="89" y="138"/>
                    <a:pt x="134" y="165"/>
                    <a:pt x="187" y="192"/>
                  </a:cubicBezTo>
                  <a:cubicBezTo>
                    <a:pt x="205" y="201"/>
                    <a:pt x="223" y="201"/>
                    <a:pt x="232" y="201"/>
                  </a:cubicBezTo>
                  <a:cubicBezTo>
                    <a:pt x="250" y="192"/>
                    <a:pt x="268" y="183"/>
                    <a:pt x="268" y="174"/>
                  </a:cubicBezTo>
                  <a:cubicBezTo>
                    <a:pt x="285" y="147"/>
                    <a:pt x="277" y="103"/>
                    <a:pt x="250" y="85"/>
                  </a:cubicBezTo>
                  <a:cubicBezTo>
                    <a:pt x="196" y="58"/>
                    <a:pt x="143" y="31"/>
                    <a:pt x="98" y="5"/>
                  </a:cubicBezTo>
                  <a:cubicBezTo>
                    <a:pt x="86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416688" y="3762599"/>
              <a:ext cx="17244" cy="14781"/>
            </a:xfrm>
            <a:custGeom>
              <a:rect b="b" l="l" r="r" t="t"/>
              <a:pathLst>
                <a:path extrusionOk="0" h="162" w="189">
                  <a:moveTo>
                    <a:pt x="54" y="0"/>
                  </a:moveTo>
                  <a:cubicBezTo>
                    <a:pt x="45" y="9"/>
                    <a:pt x="36" y="9"/>
                    <a:pt x="28" y="18"/>
                  </a:cubicBezTo>
                  <a:cubicBezTo>
                    <a:pt x="19" y="18"/>
                    <a:pt x="19" y="27"/>
                    <a:pt x="10" y="36"/>
                  </a:cubicBezTo>
                  <a:cubicBezTo>
                    <a:pt x="10" y="36"/>
                    <a:pt x="10" y="45"/>
                    <a:pt x="10" y="45"/>
                  </a:cubicBezTo>
                  <a:cubicBezTo>
                    <a:pt x="1" y="54"/>
                    <a:pt x="1" y="72"/>
                    <a:pt x="10" y="81"/>
                  </a:cubicBezTo>
                  <a:cubicBezTo>
                    <a:pt x="10" y="81"/>
                    <a:pt x="10" y="90"/>
                    <a:pt x="10" y="99"/>
                  </a:cubicBezTo>
                  <a:cubicBezTo>
                    <a:pt x="19" y="108"/>
                    <a:pt x="28" y="108"/>
                    <a:pt x="36" y="116"/>
                  </a:cubicBezTo>
                  <a:cubicBezTo>
                    <a:pt x="54" y="125"/>
                    <a:pt x="72" y="143"/>
                    <a:pt x="90" y="152"/>
                  </a:cubicBezTo>
                  <a:cubicBezTo>
                    <a:pt x="99" y="161"/>
                    <a:pt x="108" y="161"/>
                    <a:pt x="117" y="161"/>
                  </a:cubicBezTo>
                  <a:lnTo>
                    <a:pt x="143" y="161"/>
                  </a:lnTo>
                  <a:cubicBezTo>
                    <a:pt x="152" y="161"/>
                    <a:pt x="152" y="152"/>
                    <a:pt x="161" y="152"/>
                  </a:cubicBezTo>
                  <a:cubicBezTo>
                    <a:pt x="170" y="143"/>
                    <a:pt x="170" y="143"/>
                    <a:pt x="179" y="134"/>
                  </a:cubicBezTo>
                  <a:cubicBezTo>
                    <a:pt x="179" y="125"/>
                    <a:pt x="179" y="125"/>
                    <a:pt x="179" y="116"/>
                  </a:cubicBezTo>
                  <a:cubicBezTo>
                    <a:pt x="188" y="108"/>
                    <a:pt x="188" y="99"/>
                    <a:pt x="179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0" y="63"/>
                    <a:pt x="161" y="54"/>
                    <a:pt x="152" y="45"/>
                  </a:cubicBezTo>
                  <a:cubicBezTo>
                    <a:pt x="135" y="36"/>
                    <a:pt x="117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388222" y="3723549"/>
              <a:ext cx="24543" cy="16970"/>
            </a:xfrm>
            <a:custGeom>
              <a:rect b="b" l="l" r="r" t="t"/>
              <a:pathLst>
                <a:path extrusionOk="0" h="186" w="269">
                  <a:moveTo>
                    <a:pt x="54" y="0"/>
                  </a:moveTo>
                  <a:cubicBezTo>
                    <a:pt x="36" y="9"/>
                    <a:pt x="18" y="18"/>
                    <a:pt x="18" y="36"/>
                  </a:cubicBezTo>
                  <a:cubicBezTo>
                    <a:pt x="9" y="45"/>
                    <a:pt x="1" y="63"/>
                    <a:pt x="9" y="81"/>
                  </a:cubicBezTo>
                  <a:cubicBezTo>
                    <a:pt x="9" y="89"/>
                    <a:pt x="18" y="107"/>
                    <a:pt x="36" y="116"/>
                  </a:cubicBezTo>
                  <a:lnTo>
                    <a:pt x="170" y="179"/>
                  </a:lnTo>
                  <a:lnTo>
                    <a:pt x="197" y="179"/>
                  </a:lnTo>
                  <a:cubicBezTo>
                    <a:pt x="201" y="183"/>
                    <a:pt x="206" y="185"/>
                    <a:pt x="210" y="185"/>
                  </a:cubicBezTo>
                  <a:cubicBezTo>
                    <a:pt x="215" y="185"/>
                    <a:pt x="219" y="183"/>
                    <a:pt x="224" y="179"/>
                  </a:cubicBezTo>
                  <a:cubicBezTo>
                    <a:pt x="232" y="179"/>
                    <a:pt x="250" y="170"/>
                    <a:pt x="259" y="152"/>
                  </a:cubicBezTo>
                  <a:cubicBezTo>
                    <a:pt x="268" y="134"/>
                    <a:pt x="268" y="125"/>
                    <a:pt x="259" y="107"/>
                  </a:cubicBezTo>
                  <a:cubicBezTo>
                    <a:pt x="259" y="89"/>
                    <a:pt x="250" y="72"/>
                    <a:pt x="232" y="72"/>
                  </a:cubicBezTo>
                  <a:cubicBezTo>
                    <a:pt x="188" y="45"/>
                    <a:pt x="143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363771" y="3944890"/>
              <a:ext cx="17244" cy="13138"/>
            </a:xfrm>
            <a:custGeom>
              <a:rect b="b" l="l" r="r" t="t"/>
              <a:pathLst>
                <a:path extrusionOk="0" h="144" w="189">
                  <a:moveTo>
                    <a:pt x="54" y="1"/>
                  </a:moveTo>
                  <a:cubicBezTo>
                    <a:pt x="45" y="1"/>
                    <a:pt x="37" y="10"/>
                    <a:pt x="37" y="10"/>
                  </a:cubicBezTo>
                  <a:cubicBezTo>
                    <a:pt x="28" y="19"/>
                    <a:pt x="19" y="19"/>
                    <a:pt x="19" y="28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0" y="90"/>
                    <a:pt x="10" y="99"/>
                  </a:cubicBezTo>
                  <a:cubicBezTo>
                    <a:pt x="19" y="99"/>
                    <a:pt x="19" y="99"/>
                    <a:pt x="19" y="108"/>
                  </a:cubicBezTo>
                  <a:cubicBezTo>
                    <a:pt x="28" y="117"/>
                    <a:pt x="37" y="117"/>
                    <a:pt x="45" y="126"/>
                  </a:cubicBezTo>
                  <a:cubicBezTo>
                    <a:pt x="63" y="126"/>
                    <a:pt x="90" y="135"/>
                    <a:pt x="108" y="143"/>
                  </a:cubicBezTo>
                  <a:lnTo>
                    <a:pt x="135" y="143"/>
                  </a:lnTo>
                  <a:cubicBezTo>
                    <a:pt x="135" y="143"/>
                    <a:pt x="144" y="143"/>
                    <a:pt x="153" y="135"/>
                  </a:cubicBezTo>
                  <a:cubicBezTo>
                    <a:pt x="161" y="135"/>
                    <a:pt x="170" y="126"/>
                    <a:pt x="170" y="117"/>
                  </a:cubicBezTo>
                  <a:cubicBezTo>
                    <a:pt x="179" y="117"/>
                    <a:pt x="179" y="108"/>
                    <a:pt x="179" y="99"/>
                  </a:cubicBezTo>
                  <a:cubicBezTo>
                    <a:pt x="179" y="99"/>
                    <a:pt x="179" y="90"/>
                    <a:pt x="188" y="81"/>
                  </a:cubicBezTo>
                  <a:cubicBezTo>
                    <a:pt x="188" y="72"/>
                    <a:pt x="179" y="63"/>
                    <a:pt x="179" y="54"/>
                  </a:cubicBezTo>
                  <a:cubicBezTo>
                    <a:pt x="170" y="45"/>
                    <a:pt x="170" y="45"/>
                    <a:pt x="170" y="36"/>
                  </a:cubicBezTo>
                  <a:cubicBezTo>
                    <a:pt x="161" y="36"/>
                    <a:pt x="153" y="28"/>
                    <a:pt x="135" y="28"/>
                  </a:cubicBezTo>
                  <a:cubicBezTo>
                    <a:pt x="117" y="19"/>
                    <a:pt x="99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276731" y="4117510"/>
              <a:ext cx="27736" cy="14507"/>
            </a:xfrm>
            <a:custGeom>
              <a:rect b="b" l="l" r="r" t="t"/>
              <a:pathLst>
                <a:path extrusionOk="0" h="159" w="304">
                  <a:moveTo>
                    <a:pt x="81" y="0"/>
                  </a:moveTo>
                  <a:cubicBezTo>
                    <a:pt x="63" y="0"/>
                    <a:pt x="45" y="0"/>
                    <a:pt x="36" y="9"/>
                  </a:cubicBezTo>
                  <a:cubicBezTo>
                    <a:pt x="18" y="18"/>
                    <a:pt x="9" y="27"/>
                    <a:pt x="9" y="45"/>
                  </a:cubicBezTo>
                  <a:cubicBezTo>
                    <a:pt x="0" y="71"/>
                    <a:pt x="18" y="116"/>
                    <a:pt x="45" y="116"/>
                  </a:cubicBezTo>
                  <a:cubicBezTo>
                    <a:pt x="107" y="134"/>
                    <a:pt x="170" y="143"/>
                    <a:pt x="223" y="152"/>
                  </a:cubicBezTo>
                  <a:cubicBezTo>
                    <a:pt x="232" y="156"/>
                    <a:pt x="241" y="158"/>
                    <a:pt x="249" y="158"/>
                  </a:cubicBezTo>
                  <a:cubicBezTo>
                    <a:pt x="257" y="158"/>
                    <a:pt x="264" y="156"/>
                    <a:pt x="268" y="152"/>
                  </a:cubicBezTo>
                  <a:cubicBezTo>
                    <a:pt x="286" y="143"/>
                    <a:pt x="295" y="125"/>
                    <a:pt x="304" y="116"/>
                  </a:cubicBezTo>
                  <a:cubicBezTo>
                    <a:pt x="304" y="80"/>
                    <a:pt x="295" y="45"/>
                    <a:pt x="259" y="36"/>
                  </a:cubicBezTo>
                  <a:cubicBezTo>
                    <a:pt x="197" y="27"/>
                    <a:pt x="143" y="9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287314" y="4040780"/>
              <a:ext cx="30200" cy="16788"/>
            </a:xfrm>
            <a:custGeom>
              <a:rect b="b" l="l" r="r" t="t"/>
              <a:pathLst>
                <a:path extrusionOk="0" h="184" w="331">
                  <a:moveTo>
                    <a:pt x="66" y="0"/>
                  </a:moveTo>
                  <a:cubicBezTo>
                    <a:pt x="42" y="0"/>
                    <a:pt x="17" y="17"/>
                    <a:pt x="9" y="47"/>
                  </a:cubicBezTo>
                  <a:cubicBezTo>
                    <a:pt x="0" y="83"/>
                    <a:pt x="18" y="109"/>
                    <a:pt x="54" y="127"/>
                  </a:cubicBezTo>
                  <a:cubicBezTo>
                    <a:pt x="116" y="145"/>
                    <a:pt x="179" y="163"/>
                    <a:pt x="241" y="181"/>
                  </a:cubicBezTo>
                  <a:cubicBezTo>
                    <a:pt x="247" y="182"/>
                    <a:pt x="253" y="183"/>
                    <a:pt x="259" y="183"/>
                  </a:cubicBezTo>
                  <a:cubicBezTo>
                    <a:pt x="288" y="183"/>
                    <a:pt x="314" y="166"/>
                    <a:pt x="321" y="136"/>
                  </a:cubicBezTo>
                  <a:cubicBezTo>
                    <a:pt x="330" y="101"/>
                    <a:pt x="313" y="74"/>
                    <a:pt x="277" y="65"/>
                  </a:cubicBezTo>
                  <a:lnTo>
                    <a:pt x="81" y="2"/>
                  </a:ln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344246" y="4149169"/>
              <a:ext cx="20437" cy="12956"/>
            </a:xfrm>
            <a:custGeom>
              <a:rect b="b" l="l" r="r" t="t"/>
              <a:pathLst>
                <a:path extrusionOk="0" h="142" w="224">
                  <a:moveTo>
                    <a:pt x="81" y="1"/>
                  </a:moveTo>
                  <a:cubicBezTo>
                    <a:pt x="63" y="1"/>
                    <a:pt x="45" y="1"/>
                    <a:pt x="36" y="10"/>
                  </a:cubicBezTo>
                  <a:cubicBezTo>
                    <a:pt x="19" y="19"/>
                    <a:pt x="10" y="28"/>
                    <a:pt x="1" y="46"/>
                  </a:cubicBezTo>
                  <a:cubicBezTo>
                    <a:pt x="1" y="63"/>
                    <a:pt x="1" y="81"/>
                    <a:pt x="10" y="90"/>
                  </a:cubicBezTo>
                  <a:cubicBezTo>
                    <a:pt x="19" y="108"/>
                    <a:pt x="36" y="117"/>
                    <a:pt x="45" y="117"/>
                  </a:cubicBezTo>
                  <a:cubicBezTo>
                    <a:pt x="81" y="126"/>
                    <a:pt x="117" y="135"/>
                    <a:pt x="144" y="135"/>
                  </a:cubicBezTo>
                  <a:cubicBezTo>
                    <a:pt x="152" y="139"/>
                    <a:pt x="161" y="141"/>
                    <a:pt x="169" y="141"/>
                  </a:cubicBezTo>
                  <a:cubicBezTo>
                    <a:pt x="177" y="141"/>
                    <a:pt x="184" y="139"/>
                    <a:pt x="188" y="135"/>
                  </a:cubicBezTo>
                  <a:cubicBezTo>
                    <a:pt x="206" y="126"/>
                    <a:pt x="215" y="108"/>
                    <a:pt x="224" y="99"/>
                  </a:cubicBezTo>
                  <a:cubicBezTo>
                    <a:pt x="224" y="81"/>
                    <a:pt x="224" y="63"/>
                    <a:pt x="215" y="46"/>
                  </a:cubicBezTo>
                  <a:cubicBezTo>
                    <a:pt x="206" y="37"/>
                    <a:pt x="197" y="28"/>
                    <a:pt x="179" y="19"/>
                  </a:cubicBezTo>
                  <a:cubicBezTo>
                    <a:pt x="144" y="19"/>
                    <a:pt x="117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353187" y="4065414"/>
              <a:ext cx="14781" cy="11405"/>
            </a:xfrm>
            <a:custGeom>
              <a:rect b="b" l="l" r="r" t="t"/>
              <a:pathLst>
                <a:path extrusionOk="0" h="125" w="162">
                  <a:moveTo>
                    <a:pt x="63" y="0"/>
                  </a:moveTo>
                  <a:cubicBezTo>
                    <a:pt x="54" y="0"/>
                    <a:pt x="46" y="9"/>
                    <a:pt x="37" y="9"/>
                  </a:cubicBezTo>
                  <a:cubicBezTo>
                    <a:pt x="37" y="9"/>
                    <a:pt x="28" y="18"/>
                    <a:pt x="19" y="18"/>
                  </a:cubicBezTo>
                  <a:cubicBezTo>
                    <a:pt x="10" y="27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1"/>
                    <a:pt x="1" y="80"/>
                    <a:pt x="1" y="80"/>
                  </a:cubicBezTo>
                  <a:cubicBezTo>
                    <a:pt x="10" y="89"/>
                    <a:pt x="10" y="98"/>
                    <a:pt x="19" y="107"/>
                  </a:cubicBezTo>
                  <a:cubicBezTo>
                    <a:pt x="28" y="116"/>
                    <a:pt x="28" y="116"/>
                    <a:pt x="37" y="116"/>
                  </a:cubicBezTo>
                  <a:cubicBezTo>
                    <a:pt x="46" y="125"/>
                    <a:pt x="54" y="125"/>
                    <a:pt x="63" y="125"/>
                  </a:cubicBezTo>
                  <a:lnTo>
                    <a:pt x="126" y="125"/>
                  </a:lnTo>
                  <a:cubicBezTo>
                    <a:pt x="135" y="116"/>
                    <a:pt x="144" y="116"/>
                    <a:pt x="144" y="107"/>
                  </a:cubicBezTo>
                  <a:cubicBezTo>
                    <a:pt x="153" y="107"/>
                    <a:pt x="153" y="98"/>
                    <a:pt x="161" y="89"/>
                  </a:cubicBezTo>
                  <a:cubicBezTo>
                    <a:pt x="161" y="80"/>
                    <a:pt x="161" y="71"/>
                    <a:pt x="161" y="63"/>
                  </a:cubicBezTo>
                  <a:cubicBezTo>
                    <a:pt x="161" y="63"/>
                    <a:pt x="161" y="54"/>
                    <a:pt x="161" y="54"/>
                  </a:cubicBezTo>
                  <a:cubicBezTo>
                    <a:pt x="161" y="36"/>
                    <a:pt x="153" y="27"/>
                    <a:pt x="144" y="18"/>
                  </a:cubicBezTo>
                  <a:lnTo>
                    <a:pt x="135" y="9"/>
                  </a:lnTo>
                  <a:cubicBezTo>
                    <a:pt x="126" y="9"/>
                    <a:pt x="117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71804" y="4218418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0"/>
                  </a:moveTo>
                  <a:cubicBezTo>
                    <a:pt x="45" y="0"/>
                    <a:pt x="28" y="9"/>
                    <a:pt x="19" y="18"/>
                  </a:cubicBezTo>
                  <a:cubicBezTo>
                    <a:pt x="10" y="27"/>
                    <a:pt x="1" y="45"/>
                    <a:pt x="1" y="63"/>
                  </a:cubicBezTo>
                  <a:cubicBezTo>
                    <a:pt x="1" y="72"/>
                    <a:pt x="10" y="89"/>
                    <a:pt x="19" y="98"/>
                  </a:cubicBezTo>
                  <a:cubicBezTo>
                    <a:pt x="28" y="116"/>
                    <a:pt x="45" y="116"/>
                    <a:pt x="63" y="116"/>
                  </a:cubicBezTo>
                  <a:lnTo>
                    <a:pt x="179" y="116"/>
                  </a:lnTo>
                  <a:cubicBezTo>
                    <a:pt x="197" y="116"/>
                    <a:pt x="215" y="116"/>
                    <a:pt x="224" y="98"/>
                  </a:cubicBezTo>
                  <a:cubicBezTo>
                    <a:pt x="233" y="89"/>
                    <a:pt x="242" y="72"/>
                    <a:pt x="242" y="63"/>
                  </a:cubicBezTo>
                  <a:cubicBezTo>
                    <a:pt x="242" y="45"/>
                    <a:pt x="233" y="27"/>
                    <a:pt x="224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275088" y="4307101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1"/>
                  </a:moveTo>
                  <a:cubicBezTo>
                    <a:pt x="45" y="1"/>
                    <a:pt x="36" y="1"/>
                    <a:pt x="18" y="18"/>
                  </a:cubicBezTo>
                  <a:cubicBezTo>
                    <a:pt x="9" y="27"/>
                    <a:pt x="0" y="45"/>
                    <a:pt x="0" y="54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17"/>
                  </a:cubicBezTo>
                  <a:lnTo>
                    <a:pt x="179" y="117"/>
                  </a:lnTo>
                  <a:cubicBezTo>
                    <a:pt x="197" y="117"/>
                    <a:pt x="215" y="117"/>
                    <a:pt x="224" y="99"/>
                  </a:cubicBezTo>
                  <a:cubicBezTo>
                    <a:pt x="232" y="90"/>
                    <a:pt x="241" y="72"/>
                    <a:pt x="241" y="54"/>
                  </a:cubicBezTo>
                  <a:cubicBezTo>
                    <a:pt x="241" y="45"/>
                    <a:pt x="232" y="27"/>
                    <a:pt x="224" y="18"/>
                  </a:cubicBezTo>
                  <a:cubicBezTo>
                    <a:pt x="215" y="1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330469" y="4342136"/>
              <a:ext cx="13047" cy="11496"/>
            </a:xfrm>
            <a:custGeom>
              <a:rect b="b" l="l" r="r" t="t"/>
              <a:pathLst>
                <a:path extrusionOk="0" h="126" w="143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27" y="9"/>
                    <a:pt x="18" y="18"/>
                    <a:pt x="18" y="18"/>
                  </a:cubicBezTo>
                  <a:cubicBezTo>
                    <a:pt x="9" y="27"/>
                    <a:pt x="9" y="36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72"/>
                    <a:pt x="0" y="80"/>
                  </a:cubicBezTo>
                  <a:cubicBezTo>
                    <a:pt x="0" y="89"/>
                    <a:pt x="9" y="98"/>
                    <a:pt x="18" y="107"/>
                  </a:cubicBezTo>
                  <a:lnTo>
                    <a:pt x="27" y="116"/>
                  </a:lnTo>
                  <a:cubicBezTo>
                    <a:pt x="36" y="125"/>
                    <a:pt x="45" y="125"/>
                    <a:pt x="63" y="125"/>
                  </a:cubicBezTo>
                  <a:lnTo>
                    <a:pt x="80" y="125"/>
                  </a:lnTo>
                  <a:cubicBezTo>
                    <a:pt x="89" y="125"/>
                    <a:pt x="98" y="125"/>
                    <a:pt x="107" y="116"/>
                  </a:cubicBezTo>
                  <a:cubicBezTo>
                    <a:pt x="107" y="116"/>
                    <a:pt x="116" y="116"/>
                    <a:pt x="125" y="107"/>
                  </a:cubicBezTo>
                  <a:cubicBezTo>
                    <a:pt x="125" y="98"/>
                    <a:pt x="134" y="98"/>
                    <a:pt x="134" y="89"/>
                  </a:cubicBezTo>
                  <a:cubicBezTo>
                    <a:pt x="143" y="80"/>
                    <a:pt x="143" y="72"/>
                    <a:pt x="143" y="63"/>
                  </a:cubicBezTo>
                  <a:cubicBezTo>
                    <a:pt x="143" y="54"/>
                    <a:pt x="143" y="54"/>
                    <a:pt x="143" y="45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07" y="9"/>
                  </a:lnTo>
                  <a:cubicBezTo>
                    <a:pt x="98" y="0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341053" y="4278635"/>
              <a:ext cx="23631" cy="14689"/>
            </a:xfrm>
            <a:custGeom>
              <a:rect b="b" l="l" r="r" t="t"/>
              <a:pathLst>
                <a:path extrusionOk="0" h="161" w="259">
                  <a:moveTo>
                    <a:pt x="179" y="0"/>
                  </a:moveTo>
                  <a:cubicBezTo>
                    <a:pt x="134" y="18"/>
                    <a:pt x="89" y="27"/>
                    <a:pt x="45" y="36"/>
                  </a:cubicBezTo>
                  <a:cubicBezTo>
                    <a:pt x="27" y="45"/>
                    <a:pt x="18" y="54"/>
                    <a:pt x="9" y="63"/>
                  </a:cubicBezTo>
                  <a:cubicBezTo>
                    <a:pt x="0" y="81"/>
                    <a:pt x="0" y="99"/>
                    <a:pt x="0" y="116"/>
                  </a:cubicBezTo>
                  <a:cubicBezTo>
                    <a:pt x="9" y="143"/>
                    <a:pt x="45" y="161"/>
                    <a:pt x="80" y="161"/>
                  </a:cubicBezTo>
                  <a:cubicBezTo>
                    <a:pt x="125" y="143"/>
                    <a:pt x="170" y="134"/>
                    <a:pt x="214" y="125"/>
                  </a:cubicBezTo>
                  <a:cubicBezTo>
                    <a:pt x="232" y="116"/>
                    <a:pt x="241" y="107"/>
                    <a:pt x="250" y="99"/>
                  </a:cubicBezTo>
                  <a:cubicBezTo>
                    <a:pt x="259" y="81"/>
                    <a:pt x="259" y="63"/>
                    <a:pt x="259" y="45"/>
                  </a:cubicBezTo>
                  <a:cubicBezTo>
                    <a:pt x="250" y="1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289777" y="4390126"/>
              <a:ext cx="32572" cy="13229"/>
            </a:xfrm>
            <a:custGeom>
              <a:rect b="b" l="l" r="r" t="t"/>
              <a:pathLst>
                <a:path extrusionOk="0" h="145" w="357">
                  <a:moveTo>
                    <a:pt x="294" y="1"/>
                  </a:moveTo>
                  <a:cubicBezTo>
                    <a:pt x="214" y="9"/>
                    <a:pt x="134" y="18"/>
                    <a:pt x="63" y="27"/>
                  </a:cubicBezTo>
                  <a:cubicBezTo>
                    <a:pt x="45" y="27"/>
                    <a:pt x="27" y="27"/>
                    <a:pt x="18" y="45"/>
                  </a:cubicBezTo>
                  <a:cubicBezTo>
                    <a:pt x="9" y="54"/>
                    <a:pt x="0" y="72"/>
                    <a:pt x="0" y="81"/>
                  </a:cubicBezTo>
                  <a:cubicBezTo>
                    <a:pt x="0" y="113"/>
                    <a:pt x="21" y="145"/>
                    <a:pt x="52" y="145"/>
                  </a:cubicBezTo>
                  <a:cubicBezTo>
                    <a:pt x="55" y="145"/>
                    <a:pt x="59" y="144"/>
                    <a:pt x="63" y="143"/>
                  </a:cubicBezTo>
                  <a:cubicBezTo>
                    <a:pt x="134" y="134"/>
                    <a:pt x="214" y="134"/>
                    <a:pt x="294" y="125"/>
                  </a:cubicBezTo>
                  <a:cubicBezTo>
                    <a:pt x="312" y="117"/>
                    <a:pt x="321" y="117"/>
                    <a:pt x="339" y="108"/>
                  </a:cubicBezTo>
                  <a:cubicBezTo>
                    <a:pt x="348" y="90"/>
                    <a:pt x="357" y="72"/>
                    <a:pt x="357" y="63"/>
                  </a:cubicBezTo>
                  <a:cubicBezTo>
                    <a:pt x="348" y="27"/>
                    <a:pt x="330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359756" y="4384287"/>
              <a:ext cx="31842" cy="16697"/>
            </a:xfrm>
            <a:custGeom>
              <a:rect b="b" l="l" r="r" t="t"/>
              <a:pathLst>
                <a:path extrusionOk="0" h="183" w="349">
                  <a:moveTo>
                    <a:pt x="279" y="0"/>
                  </a:moveTo>
                  <a:cubicBezTo>
                    <a:pt x="275" y="0"/>
                    <a:pt x="272" y="1"/>
                    <a:pt x="268" y="2"/>
                  </a:cubicBezTo>
                  <a:lnTo>
                    <a:pt x="54" y="65"/>
                  </a:lnTo>
                  <a:cubicBezTo>
                    <a:pt x="18" y="73"/>
                    <a:pt x="0" y="109"/>
                    <a:pt x="9" y="136"/>
                  </a:cubicBezTo>
                  <a:cubicBezTo>
                    <a:pt x="17" y="165"/>
                    <a:pt x="42" y="183"/>
                    <a:pt x="66" y="183"/>
                  </a:cubicBezTo>
                  <a:cubicBezTo>
                    <a:pt x="71" y="183"/>
                    <a:pt x="76" y="182"/>
                    <a:pt x="81" y="181"/>
                  </a:cubicBezTo>
                  <a:cubicBezTo>
                    <a:pt x="152" y="163"/>
                    <a:pt x="223" y="145"/>
                    <a:pt x="295" y="127"/>
                  </a:cubicBezTo>
                  <a:cubicBezTo>
                    <a:pt x="330" y="118"/>
                    <a:pt x="348" y="82"/>
                    <a:pt x="339" y="47"/>
                  </a:cubicBezTo>
                  <a:cubicBezTo>
                    <a:pt x="332" y="24"/>
                    <a:pt x="304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367876" y="4319326"/>
              <a:ext cx="16332" cy="11496"/>
            </a:xfrm>
            <a:custGeom>
              <a:rect b="b" l="l" r="r" t="t"/>
              <a:pathLst>
                <a:path extrusionOk="0" h="126" w="179">
                  <a:moveTo>
                    <a:pt x="36" y="0"/>
                  </a:moveTo>
                  <a:cubicBezTo>
                    <a:pt x="27" y="9"/>
                    <a:pt x="18" y="9"/>
                    <a:pt x="18" y="18"/>
                  </a:cubicBezTo>
                  <a:cubicBezTo>
                    <a:pt x="9" y="18"/>
                    <a:pt x="0" y="27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9" y="99"/>
                    <a:pt x="18" y="107"/>
                  </a:cubicBezTo>
                  <a:lnTo>
                    <a:pt x="27" y="116"/>
                  </a:lnTo>
                  <a:cubicBezTo>
                    <a:pt x="36" y="116"/>
                    <a:pt x="45" y="125"/>
                    <a:pt x="54" y="125"/>
                  </a:cubicBezTo>
                  <a:lnTo>
                    <a:pt x="116" y="125"/>
                  </a:lnTo>
                  <a:cubicBezTo>
                    <a:pt x="125" y="125"/>
                    <a:pt x="134" y="116"/>
                    <a:pt x="143" y="116"/>
                  </a:cubicBezTo>
                  <a:cubicBezTo>
                    <a:pt x="143" y="116"/>
                    <a:pt x="152" y="107"/>
                    <a:pt x="161" y="107"/>
                  </a:cubicBezTo>
                  <a:cubicBezTo>
                    <a:pt x="161" y="99"/>
                    <a:pt x="170" y="90"/>
                    <a:pt x="170" y="81"/>
                  </a:cubicBezTo>
                  <a:cubicBezTo>
                    <a:pt x="179" y="81"/>
                    <a:pt x="179" y="72"/>
                    <a:pt x="179" y="63"/>
                  </a:cubicBezTo>
                  <a:cubicBezTo>
                    <a:pt x="179" y="54"/>
                    <a:pt x="179" y="54"/>
                    <a:pt x="179" y="45"/>
                  </a:cubicBezTo>
                  <a:cubicBezTo>
                    <a:pt x="170" y="36"/>
                    <a:pt x="170" y="27"/>
                    <a:pt x="161" y="18"/>
                  </a:cubicBezTo>
                  <a:cubicBezTo>
                    <a:pt x="152" y="18"/>
                    <a:pt x="152" y="9"/>
                    <a:pt x="143" y="9"/>
                  </a:cubicBezTo>
                  <a:cubicBezTo>
                    <a:pt x="134" y="0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344246" y="4416950"/>
              <a:ext cx="26185" cy="10675"/>
            </a:xfrm>
            <a:custGeom>
              <a:rect b="b" l="l" r="r" t="t"/>
              <a:pathLst>
                <a:path extrusionOk="0" h="117" w="287">
                  <a:moveTo>
                    <a:pt x="63" y="1"/>
                  </a:moveTo>
                  <a:cubicBezTo>
                    <a:pt x="36" y="1"/>
                    <a:pt x="1" y="28"/>
                    <a:pt x="1" y="63"/>
                  </a:cubicBezTo>
                  <a:cubicBezTo>
                    <a:pt x="1" y="90"/>
                    <a:pt x="28" y="117"/>
                    <a:pt x="63" y="117"/>
                  </a:cubicBezTo>
                  <a:lnTo>
                    <a:pt x="224" y="117"/>
                  </a:lnTo>
                  <a:cubicBezTo>
                    <a:pt x="251" y="117"/>
                    <a:pt x="286" y="90"/>
                    <a:pt x="277" y="63"/>
                  </a:cubicBezTo>
                  <a:cubicBezTo>
                    <a:pt x="277" y="28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330469" y="4480451"/>
              <a:ext cx="21988" cy="16423"/>
            </a:xfrm>
            <a:custGeom>
              <a:rect b="b" l="l" r="r" t="t"/>
              <a:pathLst>
                <a:path extrusionOk="0" h="180" w="241">
                  <a:moveTo>
                    <a:pt x="179" y="1"/>
                  </a:moveTo>
                  <a:cubicBezTo>
                    <a:pt x="170" y="1"/>
                    <a:pt x="152" y="1"/>
                    <a:pt x="143" y="10"/>
                  </a:cubicBezTo>
                  <a:cubicBezTo>
                    <a:pt x="107" y="28"/>
                    <a:pt x="71" y="45"/>
                    <a:pt x="27" y="63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117"/>
                    <a:pt x="0" y="135"/>
                    <a:pt x="9" y="152"/>
                  </a:cubicBezTo>
                  <a:cubicBezTo>
                    <a:pt x="18" y="161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1" y="179"/>
                    <a:pt x="80" y="179"/>
                    <a:pt x="89" y="170"/>
                  </a:cubicBezTo>
                  <a:lnTo>
                    <a:pt x="205" y="117"/>
                  </a:lnTo>
                  <a:cubicBezTo>
                    <a:pt x="223" y="108"/>
                    <a:pt x="232" y="90"/>
                    <a:pt x="232" y="81"/>
                  </a:cubicBezTo>
                  <a:cubicBezTo>
                    <a:pt x="241" y="63"/>
                    <a:pt x="241" y="45"/>
                    <a:pt x="232" y="36"/>
                  </a:cubicBezTo>
                  <a:cubicBezTo>
                    <a:pt x="223" y="19"/>
                    <a:pt x="205" y="10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377639" y="4451985"/>
              <a:ext cx="21258" cy="14781"/>
            </a:xfrm>
            <a:custGeom>
              <a:rect b="b" l="l" r="r" t="t"/>
              <a:pathLst>
                <a:path extrusionOk="0" h="162" w="233">
                  <a:moveTo>
                    <a:pt x="152" y="1"/>
                  </a:moveTo>
                  <a:lnTo>
                    <a:pt x="54" y="45"/>
                  </a:lnTo>
                  <a:cubicBezTo>
                    <a:pt x="45" y="45"/>
                    <a:pt x="36" y="45"/>
                    <a:pt x="27" y="54"/>
                  </a:cubicBezTo>
                  <a:cubicBezTo>
                    <a:pt x="27" y="54"/>
                    <a:pt x="18" y="63"/>
                    <a:pt x="18" y="72"/>
                  </a:cubicBezTo>
                  <a:cubicBezTo>
                    <a:pt x="9" y="81"/>
                    <a:pt x="1" y="108"/>
                    <a:pt x="9" y="117"/>
                  </a:cubicBezTo>
                  <a:cubicBezTo>
                    <a:pt x="9" y="134"/>
                    <a:pt x="18" y="143"/>
                    <a:pt x="36" y="152"/>
                  </a:cubicBezTo>
                  <a:cubicBezTo>
                    <a:pt x="45" y="161"/>
                    <a:pt x="45" y="161"/>
                    <a:pt x="54" y="161"/>
                  </a:cubicBezTo>
                  <a:lnTo>
                    <a:pt x="81" y="161"/>
                  </a:lnTo>
                  <a:cubicBezTo>
                    <a:pt x="117" y="152"/>
                    <a:pt x="152" y="134"/>
                    <a:pt x="179" y="125"/>
                  </a:cubicBezTo>
                  <a:cubicBezTo>
                    <a:pt x="188" y="117"/>
                    <a:pt x="197" y="117"/>
                    <a:pt x="206" y="108"/>
                  </a:cubicBezTo>
                  <a:cubicBezTo>
                    <a:pt x="206" y="108"/>
                    <a:pt x="215" y="99"/>
                    <a:pt x="215" y="99"/>
                  </a:cubicBezTo>
                  <a:cubicBezTo>
                    <a:pt x="224" y="81"/>
                    <a:pt x="232" y="63"/>
                    <a:pt x="224" y="45"/>
                  </a:cubicBezTo>
                  <a:cubicBezTo>
                    <a:pt x="215" y="36"/>
                    <a:pt x="206" y="18"/>
                    <a:pt x="197" y="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413495" y="4484556"/>
              <a:ext cx="17153" cy="13959"/>
            </a:xfrm>
            <a:custGeom>
              <a:rect b="b" l="l" r="r" t="t"/>
              <a:pathLst>
                <a:path extrusionOk="0" h="153" w="188">
                  <a:moveTo>
                    <a:pt x="125" y="0"/>
                  </a:moveTo>
                  <a:cubicBezTo>
                    <a:pt x="116" y="9"/>
                    <a:pt x="98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9" y="9"/>
                  </a:lnTo>
                  <a:cubicBezTo>
                    <a:pt x="71" y="27"/>
                    <a:pt x="54" y="36"/>
                    <a:pt x="36" y="45"/>
                  </a:cubicBezTo>
                  <a:cubicBezTo>
                    <a:pt x="27" y="45"/>
                    <a:pt x="18" y="54"/>
                    <a:pt x="18" y="54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7"/>
                  </a:cubicBezTo>
                  <a:cubicBezTo>
                    <a:pt x="0" y="107"/>
                    <a:pt x="9" y="116"/>
                    <a:pt x="9" y="125"/>
                  </a:cubicBezTo>
                  <a:cubicBezTo>
                    <a:pt x="9" y="134"/>
                    <a:pt x="18" y="134"/>
                    <a:pt x="18" y="134"/>
                  </a:cubicBezTo>
                  <a:cubicBezTo>
                    <a:pt x="27" y="143"/>
                    <a:pt x="36" y="152"/>
                    <a:pt x="45" y="152"/>
                  </a:cubicBezTo>
                  <a:lnTo>
                    <a:pt x="116" y="152"/>
                  </a:lnTo>
                  <a:cubicBezTo>
                    <a:pt x="125" y="134"/>
                    <a:pt x="143" y="125"/>
                    <a:pt x="152" y="116"/>
                  </a:cubicBezTo>
                  <a:lnTo>
                    <a:pt x="152" y="116"/>
                  </a:lnTo>
                  <a:cubicBezTo>
                    <a:pt x="152" y="116"/>
                    <a:pt x="152" y="116"/>
                    <a:pt x="152" y="116"/>
                  </a:cubicBezTo>
                  <a:cubicBezTo>
                    <a:pt x="161" y="116"/>
                    <a:pt x="170" y="107"/>
                    <a:pt x="170" y="107"/>
                  </a:cubicBezTo>
                  <a:cubicBezTo>
                    <a:pt x="178" y="99"/>
                    <a:pt x="178" y="90"/>
                    <a:pt x="187" y="81"/>
                  </a:cubicBezTo>
                  <a:cubicBezTo>
                    <a:pt x="187" y="72"/>
                    <a:pt x="187" y="63"/>
                    <a:pt x="187" y="54"/>
                  </a:cubicBezTo>
                  <a:cubicBezTo>
                    <a:pt x="187" y="54"/>
                    <a:pt x="178" y="45"/>
                    <a:pt x="178" y="36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1" y="18"/>
                    <a:pt x="152" y="9"/>
                    <a:pt x="143" y="9"/>
                  </a:cubicBezTo>
                  <a:cubicBezTo>
                    <a:pt x="134" y="9"/>
                    <a:pt x="125" y="9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410210" y="4530084"/>
              <a:ext cx="17974" cy="16423"/>
            </a:xfrm>
            <a:custGeom>
              <a:rect b="b" l="l" r="r" t="t"/>
              <a:pathLst>
                <a:path extrusionOk="0" h="180" w="197">
                  <a:moveTo>
                    <a:pt x="134" y="1"/>
                  </a:moveTo>
                  <a:cubicBezTo>
                    <a:pt x="125" y="1"/>
                    <a:pt x="116" y="1"/>
                    <a:pt x="107" y="10"/>
                  </a:cubicBezTo>
                  <a:cubicBezTo>
                    <a:pt x="81" y="28"/>
                    <a:pt x="54" y="46"/>
                    <a:pt x="27" y="63"/>
                  </a:cubicBezTo>
                  <a:cubicBezTo>
                    <a:pt x="18" y="72"/>
                    <a:pt x="18" y="72"/>
                    <a:pt x="9" y="81"/>
                  </a:cubicBezTo>
                  <a:cubicBezTo>
                    <a:pt x="9" y="90"/>
                    <a:pt x="0" y="99"/>
                    <a:pt x="0" y="108"/>
                  </a:cubicBezTo>
                  <a:cubicBezTo>
                    <a:pt x="0" y="108"/>
                    <a:pt x="0" y="117"/>
                    <a:pt x="0" y="126"/>
                  </a:cubicBezTo>
                  <a:cubicBezTo>
                    <a:pt x="0" y="135"/>
                    <a:pt x="0" y="144"/>
                    <a:pt x="9" y="153"/>
                  </a:cubicBezTo>
                  <a:cubicBezTo>
                    <a:pt x="18" y="162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2" y="179"/>
                    <a:pt x="81" y="179"/>
                    <a:pt x="90" y="170"/>
                  </a:cubicBezTo>
                  <a:cubicBezTo>
                    <a:pt x="116" y="153"/>
                    <a:pt x="143" y="135"/>
                    <a:pt x="170" y="117"/>
                  </a:cubicBezTo>
                  <a:cubicBezTo>
                    <a:pt x="179" y="108"/>
                    <a:pt x="179" y="108"/>
                    <a:pt x="188" y="99"/>
                  </a:cubicBezTo>
                  <a:cubicBezTo>
                    <a:pt x="188" y="90"/>
                    <a:pt x="197" y="90"/>
                    <a:pt x="197" y="81"/>
                  </a:cubicBezTo>
                  <a:cubicBezTo>
                    <a:pt x="197" y="72"/>
                    <a:pt x="197" y="63"/>
                    <a:pt x="197" y="54"/>
                  </a:cubicBezTo>
                  <a:cubicBezTo>
                    <a:pt x="197" y="46"/>
                    <a:pt x="197" y="37"/>
                    <a:pt x="188" y="28"/>
                  </a:cubicBezTo>
                  <a:cubicBezTo>
                    <a:pt x="179" y="19"/>
                    <a:pt x="170" y="10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378460" y="4492677"/>
              <a:ext cx="14781" cy="14781"/>
            </a:xfrm>
            <a:custGeom>
              <a:rect b="b" l="l" r="r" t="t"/>
              <a:pathLst>
                <a:path extrusionOk="0" h="162" w="162">
                  <a:moveTo>
                    <a:pt x="99" y="1"/>
                  </a:moveTo>
                  <a:lnTo>
                    <a:pt x="81" y="10"/>
                  </a:lnTo>
                  <a:cubicBezTo>
                    <a:pt x="72" y="10"/>
                    <a:pt x="63" y="18"/>
                    <a:pt x="54" y="18"/>
                  </a:cubicBezTo>
                  <a:cubicBezTo>
                    <a:pt x="45" y="36"/>
                    <a:pt x="27" y="45"/>
                    <a:pt x="18" y="63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8"/>
                  </a:cubicBezTo>
                  <a:cubicBezTo>
                    <a:pt x="0" y="117"/>
                    <a:pt x="0" y="117"/>
                    <a:pt x="0" y="125"/>
                  </a:cubicBezTo>
                  <a:cubicBezTo>
                    <a:pt x="9" y="134"/>
                    <a:pt x="9" y="143"/>
                    <a:pt x="18" y="143"/>
                  </a:cubicBezTo>
                  <a:lnTo>
                    <a:pt x="27" y="161"/>
                  </a:lnTo>
                  <a:lnTo>
                    <a:pt x="72" y="161"/>
                  </a:lnTo>
                  <a:cubicBezTo>
                    <a:pt x="90" y="161"/>
                    <a:pt x="99" y="152"/>
                    <a:pt x="99" y="143"/>
                  </a:cubicBezTo>
                  <a:cubicBezTo>
                    <a:pt x="116" y="134"/>
                    <a:pt x="125" y="125"/>
                    <a:pt x="143" y="108"/>
                  </a:cubicBezTo>
                  <a:cubicBezTo>
                    <a:pt x="143" y="99"/>
                    <a:pt x="152" y="99"/>
                    <a:pt x="152" y="90"/>
                  </a:cubicBezTo>
                  <a:cubicBezTo>
                    <a:pt x="161" y="81"/>
                    <a:pt x="161" y="72"/>
                    <a:pt x="161" y="63"/>
                  </a:cubicBezTo>
                  <a:cubicBezTo>
                    <a:pt x="161" y="54"/>
                    <a:pt x="161" y="45"/>
                    <a:pt x="152" y="45"/>
                  </a:cubicBezTo>
                  <a:cubicBezTo>
                    <a:pt x="152" y="36"/>
                    <a:pt x="143" y="27"/>
                    <a:pt x="143" y="18"/>
                  </a:cubicBezTo>
                  <a:cubicBezTo>
                    <a:pt x="134" y="18"/>
                    <a:pt x="134" y="18"/>
                    <a:pt x="125" y="10"/>
                  </a:cubicBezTo>
                  <a:cubicBezTo>
                    <a:pt x="116" y="10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406105" y="4581359"/>
              <a:ext cx="18795" cy="18886"/>
            </a:xfrm>
            <a:custGeom>
              <a:rect b="b" l="l" r="r" t="t"/>
              <a:pathLst>
                <a:path extrusionOk="0" h="207" w="206">
                  <a:moveTo>
                    <a:pt x="144" y="1"/>
                  </a:moveTo>
                  <a:cubicBezTo>
                    <a:pt x="126" y="1"/>
                    <a:pt x="117" y="10"/>
                    <a:pt x="99" y="19"/>
                  </a:cubicBezTo>
                  <a:cubicBezTo>
                    <a:pt x="72" y="46"/>
                    <a:pt x="45" y="72"/>
                    <a:pt x="19" y="99"/>
                  </a:cubicBezTo>
                  <a:cubicBezTo>
                    <a:pt x="10" y="108"/>
                    <a:pt x="1" y="126"/>
                    <a:pt x="1" y="144"/>
                  </a:cubicBezTo>
                  <a:cubicBezTo>
                    <a:pt x="1" y="153"/>
                    <a:pt x="10" y="162"/>
                    <a:pt x="10" y="162"/>
                  </a:cubicBezTo>
                  <a:cubicBezTo>
                    <a:pt x="10" y="170"/>
                    <a:pt x="19" y="179"/>
                    <a:pt x="19" y="188"/>
                  </a:cubicBezTo>
                  <a:cubicBezTo>
                    <a:pt x="36" y="197"/>
                    <a:pt x="54" y="206"/>
                    <a:pt x="63" y="206"/>
                  </a:cubicBezTo>
                  <a:cubicBezTo>
                    <a:pt x="81" y="206"/>
                    <a:pt x="99" y="197"/>
                    <a:pt x="108" y="188"/>
                  </a:cubicBezTo>
                  <a:cubicBezTo>
                    <a:pt x="135" y="162"/>
                    <a:pt x="161" y="135"/>
                    <a:pt x="188" y="108"/>
                  </a:cubicBezTo>
                  <a:cubicBezTo>
                    <a:pt x="197" y="99"/>
                    <a:pt x="206" y="81"/>
                    <a:pt x="206" y="63"/>
                  </a:cubicBezTo>
                  <a:cubicBezTo>
                    <a:pt x="206" y="55"/>
                    <a:pt x="206" y="46"/>
                    <a:pt x="197" y="37"/>
                  </a:cubicBezTo>
                  <a:cubicBezTo>
                    <a:pt x="197" y="37"/>
                    <a:pt x="197" y="28"/>
                    <a:pt x="188" y="19"/>
                  </a:cubicBezTo>
                  <a:cubicBezTo>
                    <a:pt x="179" y="10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467963" y="4583275"/>
              <a:ext cx="21258" cy="16697"/>
            </a:xfrm>
            <a:custGeom>
              <a:rect b="b" l="l" r="r" t="t"/>
              <a:pathLst>
                <a:path extrusionOk="0" h="183" w="233">
                  <a:moveTo>
                    <a:pt x="157" y="0"/>
                  </a:moveTo>
                  <a:cubicBezTo>
                    <a:pt x="150" y="0"/>
                    <a:pt x="144" y="2"/>
                    <a:pt x="135" y="7"/>
                  </a:cubicBezTo>
                  <a:cubicBezTo>
                    <a:pt x="99" y="25"/>
                    <a:pt x="72" y="51"/>
                    <a:pt x="36" y="69"/>
                  </a:cubicBezTo>
                  <a:cubicBezTo>
                    <a:pt x="28" y="78"/>
                    <a:pt x="10" y="87"/>
                    <a:pt x="10" y="105"/>
                  </a:cubicBezTo>
                  <a:cubicBezTo>
                    <a:pt x="1" y="123"/>
                    <a:pt x="10" y="141"/>
                    <a:pt x="19" y="149"/>
                  </a:cubicBezTo>
                  <a:cubicBezTo>
                    <a:pt x="28" y="167"/>
                    <a:pt x="36" y="176"/>
                    <a:pt x="54" y="176"/>
                  </a:cubicBezTo>
                  <a:cubicBezTo>
                    <a:pt x="63" y="181"/>
                    <a:pt x="70" y="183"/>
                    <a:pt x="77" y="183"/>
                  </a:cubicBezTo>
                  <a:cubicBezTo>
                    <a:pt x="83" y="183"/>
                    <a:pt x="90" y="181"/>
                    <a:pt x="99" y="176"/>
                  </a:cubicBezTo>
                  <a:lnTo>
                    <a:pt x="197" y="114"/>
                  </a:lnTo>
                  <a:cubicBezTo>
                    <a:pt x="206" y="105"/>
                    <a:pt x="224" y="96"/>
                    <a:pt x="224" y="78"/>
                  </a:cubicBezTo>
                  <a:cubicBezTo>
                    <a:pt x="233" y="60"/>
                    <a:pt x="224" y="42"/>
                    <a:pt x="215" y="34"/>
                  </a:cubicBezTo>
                  <a:cubicBezTo>
                    <a:pt x="206" y="16"/>
                    <a:pt x="197" y="7"/>
                    <a:pt x="179" y="7"/>
                  </a:cubicBezTo>
                  <a:cubicBezTo>
                    <a:pt x="170" y="2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491594" y="4656264"/>
              <a:ext cx="18795" cy="19616"/>
            </a:xfrm>
            <a:custGeom>
              <a:rect b="b" l="l" r="r" t="t"/>
              <a:pathLst>
                <a:path extrusionOk="0" h="215" w="206">
                  <a:moveTo>
                    <a:pt x="143" y="1"/>
                  </a:moveTo>
                  <a:cubicBezTo>
                    <a:pt x="125" y="1"/>
                    <a:pt x="108" y="1"/>
                    <a:pt x="99" y="19"/>
                  </a:cubicBezTo>
                  <a:cubicBezTo>
                    <a:pt x="72" y="45"/>
                    <a:pt x="45" y="81"/>
                    <a:pt x="18" y="117"/>
                  </a:cubicBezTo>
                  <a:cubicBezTo>
                    <a:pt x="18" y="117"/>
                    <a:pt x="9" y="126"/>
                    <a:pt x="9" y="135"/>
                  </a:cubicBezTo>
                  <a:cubicBezTo>
                    <a:pt x="0" y="143"/>
                    <a:pt x="0" y="152"/>
                    <a:pt x="0" y="161"/>
                  </a:cubicBezTo>
                  <a:cubicBezTo>
                    <a:pt x="0" y="170"/>
                    <a:pt x="9" y="188"/>
                    <a:pt x="18" y="197"/>
                  </a:cubicBezTo>
                  <a:cubicBezTo>
                    <a:pt x="36" y="215"/>
                    <a:pt x="45" y="215"/>
                    <a:pt x="63" y="215"/>
                  </a:cubicBezTo>
                  <a:cubicBezTo>
                    <a:pt x="81" y="215"/>
                    <a:pt x="99" y="215"/>
                    <a:pt x="108" y="197"/>
                  </a:cubicBezTo>
                  <a:lnTo>
                    <a:pt x="188" y="99"/>
                  </a:lnTo>
                  <a:cubicBezTo>
                    <a:pt x="188" y="99"/>
                    <a:pt x="197" y="90"/>
                    <a:pt x="197" y="81"/>
                  </a:cubicBezTo>
                  <a:cubicBezTo>
                    <a:pt x="197" y="72"/>
                    <a:pt x="206" y="72"/>
                    <a:pt x="206" y="63"/>
                  </a:cubicBezTo>
                  <a:cubicBezTo>
                    <a:pt x="206" y="45"/>
                    <a:pt x="197" y="27"/>
                    <a:pt x="188" y="19"/>
                  </a:cubicBezTo>
                  <a:cubicBezTo>
                    <a:pt x="170" y="10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502177" y="4615208"/>
              <a:ext cx="15510" cy="18339"/>
            </a:xfrm>
            <a:custGeom>
              <a:rect b="b" l="l" r="r" t="t"/>
              <a:pathLst>
                <a:path extrusionOk="0" h="201" w="170">
                  <a:moveTo>
                    <a:pt x="105" y="1"/>
                  </a:moveTo>
                  <a:cubicBezTo>
                    <a:pt x="100" y="1"/>
                    <a:pt x="95" y="2"/>
                    <a:pt x="90" y="5"/>
                  </a:cubicBezTo>
                  <a:cubicBezTo>
                    <a:pt x="72" y="14"/>
                    <a:pt x="63" y="23"/>
                    <a:pt x="54" y="31"/>
                  </a:cubicBezTo>
                  <a:cubicBezTo>
                    <a:pt x="36" y="58"/>
                    <a:pt x="27" y="85"/>
                    <a:pt x="9" y="112"/>
                  </a:cubicBezTo>
                  <a:cubicBezTo>
                    <a:pt x="9" y="121"/>
                    <a:pt x="9" y="121"/>
                    <a:pt x="9" y="130"/>
                  </a:cubicBezTo>
                  <a:cubicBezTo>
                    <a:pt x="0" y="138"/>
                    <a:pt x="0" y="147"/>
                    <a:pt x="9" y="156"/>
                  </a:cubicBezTo>
                  <a:cubicBezTo>
                    <a:pt x="9" y="165"/>
                    <a:pt x="9" y="174"/>
                    <a:pt x="18" y="174"/>
                  </a:cubicBezTo>
                  <a:cubicBezTo>
                    <a:pt x="18" y="183"/>
                    <a:pt x="27" y="192"/>
                    <a:pt x="36" y="192"/>
                  </a:cubicBezTo>
                  <a:cubicBezTo>
                    <a:pt x="45" y="201"/>
                    <a:pt x="63" y="201"/>
                    <a:pt x="81" y="201"/>
                  </a:cubicBezTo>
                  <a:cubicBezTo>
                    <a:pt x="99" y="192"/>
                    <a:pt x="108" y="183"/>
                    <a:pt x="116" y="174"/>
                  </a:cubicBezTo>
                  <a:cubicBezTo>
                    <a:pt x="134" y="147"/>
                    <a:pt x="143" y="121"/>
                    <a:pt x="161" y="94"/>
                  </a:cubicBezTo>
                  <a:cubicBezTo>
                    <a:pt x="161" y="85"/>
                    <a:pt x="161" y="76"/>
                    <a:pt x="161" y="76"/>
                  </a:cubicBezTo>
                  <a:cubicBezTo>
                    <a:pt x="170" y="67"/>
                    <a:pt x="170" y="58"/>
                    <a:pt x="161" y="49"/>
                  </a:cubicBezTo>
                  <a:cubicBezTo>
                    <a:pt x="161" y="40"/>
                    <a:pt x="161" y="31"/>
                    <a:pt x="152" y="23"/>
                  </a:cubicBezTo>
                  <a:cubicBezTo>
                    <a:pt x="152" y="23"/>
                    <a:pt x="143" y="14"/>
                    <a:pt x="134" y="14"/>
                  </a:cubicBezTo>
                  <a:cubicBezTo>
                    <a:pt x="128" y="7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452544" y="4629441"/>
              <a:ext cx="16332" cy="12865"/>
            </a:xfrm>
            <a:custGeom>
              <a:rect b="b" l="l" r="r" t="t"/>
              <a:pathLst>
                <a:path extrusionOk="0" h="141" w="179">
                  <a:moveTo>
                    <a:pt x="107" y="0"/>
                  </a:moveTo>
                  <a:cubicBezTo>
                    <a:pt x="81" y="9"/>
                    <a:pt x="63" y="9"/>
                    <a:pt x="45" y="18"/>
                  </a:cubicBezTo>
                  <a:cubicBezTo>
                    <a:pt x="36" y="18"/>
                    <a:pt x="27" y="27"/>
                    <a:pt x="27" y="27"/>
                  </a:cubicBezTo>
                  <a:cubicBezTo>
                    <a:pt x="18" y="36"/>
                    <a:pt x="9" y="45"/>
                    <a:pt x="9" y="45"/>
                  </a:cubicBezTo>
                  <a:cubicBezTo>
                    <a:pt x="0" y="54"/>
                    <a:pt x="0" y="63"/>
                    <a:pt x="0" y="72"/>
                  </a:cubicBezTo>
                  <a:cubicBezTo>
                    <a:pt x="0" y="81"/>
                    <a:pt x="0" y="90"/>
                    <a:pt x="0" y="98"/>
                  </a:cubicBezTo>
                  <a:cubicBezTo>
                    <a:pt x="9" y="98"/>
                    <a:pt x="9" y="107"/>
                    <a:pt x="9" y="107"/>
                  </a:cubicBezTo>
                  <a:cubicBezTo>
                    <a:pt x="18" y="116"/>
                    <a:pt x="18" y="125"/>
                    <a:pt x="27" y="134"/>
                  </a:cubicBezTo>
                  <a:lnTo>
                    <a:pt x="45" y="134"/>
                  </a:lnTo>
                  <a:cubicBezTo>
                    <a:pt x="49" y="139"/>
                    <a:pt x="56" y="141"/>
                    <a:pt x="63" y="141"/>
                  </a:cubicBezTo>
                  <a:cubicBezTo>
                    <a:pt x="69" y="141"/>
                    <a:pt x="76" y="139"/>
                    <a:pt x="81" y="134"/>
                  </a:cubicBezTo>
                  <a:cubicBezTo>
                    <a:pt x="98" y="134"/>
                    <a:pt x="116" y="125"/>
                    <a:pt x="134" y="116"/>
                  </a:cubicBezTo>
                  <a:cubicBezTo>
                    <a:pt x="143" y="116"/>
                    <a:pt x="152" y="116"/>
                    <a:pt x="161" y="107"/>
                  </a:cubicBezTo>
                  <a:cubicBezTo>
                    <a:pt x="161" y="107"/>
                    <a:pt x="170" y="98"/>
                    <a:pt x="170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9" y="63"/>
                    <a:pt x="179" y="54"/>
                    <a:pt x="179" y="45"/>
                  </a:cubicBezTo>
                  <a:cubicBezTo>
                    <a:pt x="179" y="36"/>
                    <a:pt x="179" y="36"/>
                    <a:pt x="170" y="27"/>
                  </a:cubicBezTo>
                  <a:cubicBezTo>
                    <a:pt x="170" y="18"/>
                    <a:pt x="161" y="9"/>
                    <a:pt x="152" y="9"/>
                  </a:cubicBezTo>
                  <a:cubicBezTo>
                    <a:pt x="143" y="0"/>
                    <a:pt x="14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711383" y="4721407"/>
              <a:ext cx="13047" cy="22080"/>
            </a:xfrm>
            <a:custGeom>
              <a:rect b="b" l="l" r="r" t="t"/>
              <a:pathLst>
                <a:path extrusionOk="0" h="242" w="143">
                  <a:moveTo>
                    <a:pt x="98" y="0"/>
                  </a:moveTo>
                  <a:cubicBezTo>
                    <a:pt x="89" y="0"/>
                    <a:pt x="72" y="0"/>
                    <a:pt x="54" y="9"/>
                  </a:cubicBezTo>
                  <a:cubicBezTo>
                    <a:pt x="45" y="18"/>
                    <a:pt x="27" y="36"/>
                    <a:pt x="27" y="45"/>
                  </a:cubicBezTo>
                  <a:cubicBezTo>
                    <a:pt x="18" y="90"/>
                    <a:pt x="9" y="125"/>
                    <a:pt x="9" y="161"/>
                  </a:cubicBezTo>
                  <a:cubicBezTo>
                    <a:pt x="0" y="170"/>
                    <a:pt x="0" y="179"/>
                    <a:pt x="9" y="188"/>
                  </a:cubicBezTo>
                  <a:cubicBezTo>
                    <a:pt x="9" y="197"/>
                    <a:pt x="9" y="206"/>
                    <a:pt x="9" y="214"/>
                  </a:cubicBezTo>
                  <a:cubicBezTo>
                    <a:pt x="18" y="223"/>
                    <a:pt x="36" y="232"/>
                    <a:pt x="54" y="241"/>
                  </a:cubicBezTo>
                  <a:cubicBezTo>
                    <a:pt x="63" y="241"/>
                    <a:pt x="80" y="241"/>
                    <a:pt x="98" y="232"/>
                  </a:cubicBezTo>
                  <a:cubicBezTo>
                    <a:pt x="107" y="223"/>
                    <a:pt x="125" y="214"/>
                    <a:pt x="125" y="197"/>
                  </a:cubicBezTo>
                  <a:cubicBezTo>
                    <a:pt x="134" y="161"/>
                    <a:pt x="134" y="116"/>
                    <a:pt x="143" y="81"/>
                  </a:cubicBezTo>
                  <a:cubicBezTo>
                    <a:pt x="143" y="72"/>
                    <a:pt x="143" y="63"/>
                    <a:pt x="143" y="54"/>
                  </a:cubicBezTo>
                  <a:cubicBezTo>
                    <a:pt x="143" y="45"/>
                    <a:pt x="143" y="36"/>
                    <a:pt x="134" y="36"/>
                  </a:cubicBezTo>
                  <a:cubicBezTo>
                    <a:pt x="134" y="18"/>
                    <a:pt x="116" y="9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71248" y="3553849"/>
              <a:ext cx="30200" cy="32389"/>
            </a:xfrm>
            <a:custGeom>
              <a:rect b="b" l="l" r="r" t="t"/>
              <a:pathLst>
                <a:path extrusionOk="0" h="355" w="331">
                  <a:moveTo>
                    <a:pt x="67" y="0"/>
                  </a:moveTo>
                  <a:cubicBezTo>
                    <a:pt x="52" y="0"/>
                    <a:pt x="36" y="5"/>
                    <a:pt x="27" y="14"/>
                  </a:cubicBezTo>
                  <a:cubicBezTo>
                    <a:pt x="0" y="40"/>
                    <a:pt x="0" y="76"/>
                    <a:pt x="27" y="103"/>
                  </a:cubicBezTo>
                  <a:cubicBezTo>
                    <a:pt x="90" y="183"/>
                    <a:pt x="152" y="254"/>
                    <a:pt x="223" y="335"/>
                  </a:cubicBezTo>
                  <a:cubicBezTo>
                    <a:pt x="232" y="348"/>
                    <a:pt x="248" y="355"/>
                    <a:pt x="264" y="355"/>
                  </a:cubicBezTo>
                  <a:cubicBezTo>
                    <a:pt x="279" y="355"/>
                    <a:pt x="295" y="348"/>
                    <a:pt x="304" y="335"/>
                  </a:cubicBezTo>
                  <a:cubicBezTo>
                    <a:pt x="331" y="308"/>
                    <a:pt x="331" y="272"/>
                    <a:pt x="304" y="246"/>
                  </a:cubicBezTo>
                  <a:lnTo>
                    <a:pt x="108" y="14"/>
                  </a:lnTo>
                  <a:cubicBezTo>
                    <a:pt x="99" y="5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581097" y="3422376"/>
              <a:ext cx="28649" cy="27006"/>
            </a:xfrm>
            <a:custGeom>
              <a:rect b="b" l="l" r="r" t="t"/>
              <a:pathLst>
                <a:path extrusionOk="0" h="296" w="314">
                  <a:moveTo>
                    <a:pt x="68" y="0"/>
                  </a:moveTo>
                  <a:cubicBezTo>
                    <a:pt x="49" y="0"/>
                    <a:pt x="30" y="10"/>
                    <a:pt x="19" y="27"/>
                  </a:cubicBezTo>
                  <a:cubicBezTo>
                    <a:pt x="1" y="63"/>
                    <a:pt x="10" y="99"/>
                    <a:pt x="36" y="116"/>
                  </a:cubicBezTo>
                  <a:cubicBezTo>
                    <a:pt x="54" y="125"/>
                    <a:pt x="72" y="134"/>
                    <a:pt x="90" y="152"/>
                  </a:cubicBezTo>
                  <a:lnTo>
                    <a:pt x="81" y="143"/>
                  </a:lnTo>
                  <a:lnTo>
                    <a:pt x="81" y="143"/>
                  </a:lnTo>
                  <a:cubicBezTo>
                    <a:pt x="108" y="170"/>
                    <a:pt x="144" y="197"/>
                    <a:pt x="170" y="232"/>
                  </a:cubicBezTo>
                  <a:cubicBezTo>
                    <a:pt x="170" y="232"/>
                    <a:pt x="162" y="224"/>
                    <a:pt x="161" y="224"/>
                  </a:cubicBezTo>
                  <a:lnTo>
                    <a:pt x="161" y="224"/>
                  </a:lnTo>
                  <a:cubicBezTo>
                    <a:pt x="170" y="232"/>
                    <a:pt x="179" y="250"/>
                    <a:pt x="197" y="268"/>
                  </a:cubicBezTo>
                  <a:cubicBezTo>
                    <a:pt x="203" y="285"/>
                    <a:pt x="223" y="295"/>
                    <a:pt x="245" y="295"/>
                  </a:cubicBezTo>
                  <a:cubicBezTo>
                    <a:pt x="256" y="295"/>
                    <a:pt x="268" y="292"/>
                    <a:pt x="277" y="286"/>
                  </a:cubicBezTo>
                  <a:cubicBezTo>
                    <a:pt x="304" y="268"/>
                    <a:pt x="313" y="232"/>
                    <a:pt x="295" y="206"/>
                  </a:cubicBezTo>
                  <a:cubicBezTo>
                    <a:pt x="251" y="125"/>
                    <a:pt x="179" y="54"/>
                    <a:pt x="99" y="9"/>
                  </a:cubicBezTo>
                  <a:cubicBezTo>
                    <a:pt x="89" y="3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658466" y="3420734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8"/>
                    <a:pt x="0" y="27"/>
                    <a:pt x="0" y="45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81"/>
                    <a:pt x="9" y="90"/>
                  </a:cubicBezTo>
                  <a:lnTo>
                    <a:pt x="45" y="170"/>
                  </a:lnTo>
                  <a:cubicBezTo>
                    <a:pt x="45" y="179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34"/>
                  </a:cubicBezTo>
                  <a:cubicBezTo>
                    <a:pt x="161" y="126"/>
                    <a:pt x="152" y="117"/>
                    <a:pt x="152" y="108"/>
                  </a:cubicBezTo>
                  <a:cubicBezTo>
                    <a:pt x="134" y="81"/>
                    <a:pt x="125" y="54"/>
                    <a:pt x="107" y="27"/>
                  </a:cubicBezTo>
                  <a:cubicBezTo>
                    <a:pt x="107" y="18"/>
                    <a:pt x="98" y="18"/>
                    <a:pt x="98" y="10"/>
                  </a:cubicBezTo>
                  <a:cubicBezTo>
                    <a:pt x="90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24252" y="3436244"/>
              <a:ext cx="13138" cy="13047"/>
            </a:xfrm>
            <a:custGeom>
              <a:rect b="b" l="l" r="r" t="t"/>
              <a:pathLst>
                <a:path extrusionOk="0" h="143" w="144">
                  <a:moveTo>
                    <a:pt x="63" y="0"/>
                  </a:moveTo>
                  <a:cubicBezTo>
                    <a:pt x="54" y="0"/>
                    <a:pt x="45" y="9"/>
                    <a:pt x="45" y="9"/>
                  </a:cubicBezTo>
                  <a:cubicBezTo>
                    <a:pt x="36" y="9"/>
                    <a:pt x="27" y="18"/>
                    <a:pt x="18" y="18"/>
                  </a:cubicBezTo>
                  <a:cubicBezTo>
                    <a:pt x="18" y="27"/>
                    <a:pt x="18" y="27"/>
                    <a:pt x="10" y="36"/>
                  </a:cubicBezTo>
                  <a:cubicBezTo>
                    <a:pt x="10" y="45"/>
                    <a:pt x="1" y="54"/>
                    <a:pt x="1" y="63"/>
                  </a:cubicBezTo>
                  <a:cubicBezTo>
                    <a:pt x="1" y="72"/>
                    <a:pt x="1" y="80"/>
                    <a:pt x="10" y="80"/>
                  </a:cubicBezTo>
                  <a:cubicBezTo>
                    <a:pt x="10" y="89"/>
                    <a:pt x="10" y="98"/>
                    <a:pt x="18" y="107"/>
                  </a:cubicBezTo>
                  <a:lnTo>
                    <a:pt x="36" y="125"/>
                  </a:lnTo>
                  <a:cubicBezTo>
                    <a:pt x="45" y="134"/>
                    <a:pt x="54" y="134"/>
                    <a:pt x="63" y="143"/>
                  </a:cubicBezTo>
                  <a:lnTo>
                    <a:pt x="108" y="143"/>
                  </a:lnTo>
                  <a:cubicBezTo>
                    <a:pt x="117" y="134"/>
                    <a:pt x="126" y="134"/>
                    <a:pt x="126" y="125"/>
                  </a:cubicBezTo>
                  <a:cubicBezTo>
                    <a:pt x="134" y="125"/>
                    <a:pt x="134" y="116"/>
                    <a:pt x="134" y="116"/>
                  </a:cubicBezTo>
                  <a:cubicBezTo>
                    <a:pt x="143" y="107"/>
                    <a:pt x="143" y="98"/>
                    <a:pt x="143" y="80"/>
                  </a:cubicBezTo>
                  <a:cubicBezTo>
                    <a:pt x="143" y="80"/>
                    <a:pt x="143" y="72"/>
                    <a:pt x="143" y="72"/>
                  </a:cubicBezTo>
                  <a:cubicBezTo>
                    <a:pt x="143" y="54"/>
                    <a:pt x="134" y="45"/>
                    <a:pt x="126" y="45"/>
                  </a:cubicBezTo>
                  <a:cubicBezTo>
                    <a:pt x="117" y="36"/>
                    <a:pt x="117" y="27"/>
                    <a:pt x="108" y="18"/>
                  </a:cubicBezTo>
                  <a:cubicBezTo>
                    <a:pt x="99" y="18"/>
                    <a:pt x="99" y="9"/>
                    <a:pt x="90" y="9"/>
                  </a:cubicBezTo>
                  <a:cubicBezTo>
                    <a:pt x="81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62480" y="3369459"/>
              <a:ext cx="23722" cy="28649"/>
            </a:xfrm>
            <a:custGeom>
              <a:rect b="b" l="l" r="r" t="t"/>
              <a:pathLst>
                <a:path extrusionOk="0" h="314" w="260">
                  <a:moveTo>
                    <a:pt x="76" y="0"/>
                  </a:moveTo>
                  <a:cubicBezTo>
                    <a:pt x="66" y="0"/>
                    <a:pt x="55" y="3"/>
                    <a:pt x="46" y="10"/>
                  </a:cubicBezTo>
                  <a:cubicBezTo>
                    <a:pt x="19" y="27"/>
                    <a:pt x="1" y="63"/>
                    <a:pt x="19" y="90"/>
                  </a:cubicBezTo>
                  <a:lnTo>
                    <a:pt x="135" y="286"/>
                  </a:lnTo>
                  <a:cubicBezTo>
                    <a:pt x="146" y="303"/>
                    <a:pt x="165" y="313"/>
                    <a:pt x="187" y="313"/>
                  </a:cubicBezTo>
                  <a:cubicBezTo>
                    <a:pt x="199" y="313"/>
                    <a:pt x="211" y="310"/>
                    <a:pt x="224" y="304"/>
                  </a:cubicBezTo>
                  <a:cubicBezTo>
                    <a:pt x="251" y="286"/>
                    <a:pt x="260" y="250"/>
                    <a:pt x="242" y="224"/>
                  </a:cubicBezTo>
                  <a:cubicBezTo>
                    <a:pt x="206" y="161"/>
                    <a:pt x="161" y="90"/>
                    <a:pt x="126" y="27"/>
                  </a:cubicBezTo>
                  <a:cubicBezTo>
                    <a:pt x="114" y="10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714577" y="3347927"/>
              <a:ext cx="17244" cy="21988"/>
            </a:xfrm>
            <a:custGeom>
              <a:rect b="b" l="l" r="r" t="t"/>
              <a:pathLst>
                <a:path extrusionOk="0" h="241" w="189">
                  <a:moveTo>
                    <a:pt x="66" y="1"/>
                  </a:moveTo>
                  <a:cubicBezTo>
                    <a:pt x="54" y="1"/>
                    <a:pt x="43" y="7"/>
                    <a:pt x="37" y="14"/>
                  </a:cubicBezTo>
                  <a:cubicBezTo>
                    <a:pt x="19" y="23"/>
                    <a:pt x="10" y="31"/>
                    <a:pt x="1" y="49"/>
                  </a:cubicBezTo>
                  <a:cubicBezTo>
                    <a:pt x="1" y="67"/>
                    <a:pt x="1" y="76"/>
                    <a:pt x="10" y="94"/>
                  </a:cubicBezTo>
                  <a:cubicBezTo>
                    <a:pt x="28" y="130"/>
                    <a:pt x="54" y="174"/>
                    <a:pt x="72" y="210"/>
                  </a:cubicBezTo>
                  <a:cubicBezTo>
                    <a:pt x="72" y="228"/>
                    <a:pt x="90" y="237"/>
                    <a:pt x="108" y="237"/>
                  </a:cubicBezTo>
                  <a:cubicBezTo>
                    <a:pt x="111" y="239"/>
                    <a:pt x="115" y="240"/>
                    <a:pt x="119" y="240"/>
                  </a:cubicBezTo>
                  <a:cubicBezTo>
                    <a:pt x="131" y="240"/>
                    <a:pt x="146" y="234"/>
                    <a:pt x="153" y="228"/>
                  </a:cubicBezTo>
                  <a:cubicBezTo>
                    <a:pt x="170" y="228"/>
                    <a:pt x="179" y="210"/>
                    <a:pt x="179" y="192"/>
                  </a:cubicBezTo>
                  <a:cubicBezTo>
                    <a:pt x="188" y="183"/>
                    <a:pt x="179" y="165"/>
                    <a:pt x="179" y="147"/>
                  </a:cubicBezTo>
                  <a:cubicBezTo>
                    <a:pt x="153" y="112"/>
                    <a:pt x="135" y="67"/>
                    <a:pt x="117" y="31"/>
                  </a:cubicBezTo>
                  <a:cubicBezTo>
                    <a:pt x="108" y="23"/>
                    <a:pt x="90" y="5"/>
                    <a:pt x="81" y="5"/>
                  </a:cubicBezTo>
                  <a:cubicBezTo>
                    <a:pt x="76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716219" y="3388983"/>
              <a:ext cx="13138" cy="16423"/>
            </a:xfrm>
            <a:custGeom>
              <a:rect b="b" l="l" r="r" t="t"/>
              <a:pathLst>
                <a:path extrusionOk="0" h="180" w="144">
                  <a:moveTo>
                    <a:pt x="45" y="1"/>
                  </a:moveTo>
                  <a:cubicBezTo>
                    <a:pt x="45" y="1"/>
                    <a:pt x="36" y="1"/>
                    <a:pt x="36" y="10"/>
                  </a:cubicBezTo>
                  <a:cubicBezTo>
                    <a:pt x="27" y="10"/>
                    <a:pt x="19" y="19"/>
                    <a:pt x="10" y="27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99"/>
                    <a:pt x="19" y="117"/>
                    <a:pt x="27" y="135"/>
                  </a:cubicBezTo>
                  <a:cubicBezTo>
                    <a:pt x="27" y="143"/>
                    <a:pt x="27" y="152"/>
                    <a:pt x="36" y="152"/>
                  </a:cubicBezTo>
                  <a:cubicBezTo>
                    <a:pt x="45" y="161"/>
                    <a:pt x="45" y="170"/>
                    <a:pt x="54" y="170"/>
                  </a:cubicBezTo>
                  <a:cubicBezTo>
                    <a:pt x="63" y="179"/>
                    <a:pt x="72" y="179"/>
                    <a:pt x="81" y="179"/>
                  </a:cubicBezTo>
                  <a:lnTo>
                    <a:pt x="99" y="179"/>
                  </a:lnTo>
                  <a:lnTo>
                    <a:pt x="117" y="170"/>
                  </a:lnTo>
                  <a:cubicBezTo>
                    <a:pt x="126" y="161"/>
                    <a:pt x="135" y="161"/>
                    <a:pt x="135" y="152"/>
                  </a:cubicBezTo>
                  <a:cubicBezTo>
                    <a:pt x="143" y="143"/>
                    <a:pt x="143" y="135"/>
                    <a:pt x="143" y="135"/>
                  </a:cubicBezTo>
                  <a:cubicBezTo>
                    <a:pt x="143" y="126"/>
                    <a:pt x="143" y="108"/>
                    <a:pt x="143" y="99"/>
                  </a:cubicBezTo>
                  <a:cubicBezTo>
                    <a:pt x="135" y="81"/>
                    <a:pt x="135" y="63"/>
                    <a:pt x="126" y="45"/>
                  </a:cubicBezTo>
                  <a:cubicBezTo>
                    <a:pt x="126" y="36"/>
                    <a:pt x="117" y="27"/>
                    <a:pt x="117" y="19"/>
                  </a:cubicBezTo>
                  <a:cubicBezTo>
                    <a:pt x="108" y="19"/>
                    <a:pt x="108" y="10"/>
                    <a:pt x="99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774884" y="3314078"/>
              <a:ext cx="13868" cy="29470"/>
            </a:xfrm>
            <a:custGeom>
              <a:rect b="b" l="l" r="r" t="t"/>
              <a:pathLst>
                <a:path extrusionOk="0" h="323" w="152">
                  <a:moveTo>
                    <a:pt x="62" y="1"/>
                  </a:moveTo>
                  <a:cubicBezTo>
                    <a:pt x="36" y="1"/>
                    <a:pt x="0" y="28"/>
                    <a:pt x="9" y="63"/>
                  </a:cubicBezTo>
                  <a:cubicBezTo>
                    <a:pt x="9" y="126"/>
                    <a:pt x="18" y="197"/>
                    <a:pt x="27" y="260"/>
                  </a:cubicBezTo>
                  <a:cubicBezTo>
                    <a:pt x="27" y="278"/>
                    <a:pt x="27" y="286"/>
                    <a:pt x="45" y="304"/>
                  </a:cubicBezTo>
                  <a:cubicBezTo>
                    <a:pt x="54" y="313"/>
                    <a:pt x="71" y="322"/>
                    <a:pt x="89" y="322"/>
                  </a:cubicBezTo>
                  <a:cubicBezTo>
                    <a:pt x="116" y="322"/>
                    <a:pt x="152" y="295"/>
                    <a:pt x="152" y="260"/>
                  </a:cubicBezTo>
                  <a:cubicBezTo>
                    <a:pt x="143" y="197"/>
                    <a:pt x="134" y="126"/>
                    <a:pt x="125" y="63"/>
                  </a:cubicBezTo>
                  <a:cubicBezTo>
                    <a:pt x="125" y="46"/>
                    <a:pt x="125" y="37"/>
                    <a:pt x="107" y="19"/>
                  </a:cubicBezTo>
                  <a:cubicBezTo>
                    <a:pt x="98" y="10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798423" y="3372743"/>
              <a:ext cx="10675" cy="22080"/>
            </a:xfrm>
            <a:custGeom>
              <a:rect b="b" l="l" r="r" t="t"/>
              <a:pathLst>
                <a:path extrusionOk="0" h="242" w="117">
                  <a:moveTo>
                    <a:pt x="63" y="0"/>
                  </a:moveTo>
                  <a:cubicBezTo>
                    <a:pt x="45" y="0"/>
                    <a:pt x="27" y="9"/>
                    <a:pt x="19" y="18"/>
                  </a:cubicBezTo>
                  <a:cubicBezTo>
                    <a:pt x="1" y="27"/>
                    <a:pt x="1" y="45"/>
                    <a:pt x="1" y="63"/>
                  </a:cubicBezTo>
                  <a:lnTo>
                    <a:pt x="1" y="179"/>
                  </a:lnTo>
                  <a:cubicBezTo>
                    <a:pt x="1" y="197"/>
                    <a:pt x="1" y="214"/>
                    <a:pt x="19" y="223"/>
                  </a:cubicBezTo>
                  <a:cubicBezTo>
                    <a:pt x="27" y="232"/>
                    <a:pt x="45" y="241"/>
                    <a:pt x="63" y="241"/>
                  </a:cubicBezTo>
                  <a:cubicBezTo>
                    <a:pt x="72" y="241"/>
                    <a:pt x="90" y="232"/>
                    <a:pt x="99" y="223"/>
                  </a:cubicBezTo>
                  <a:cubicBezTo>
                    <a:pt x="117" y="205"/>
                    <a:pt x="117" y="197"/>
                    <a:pt x="117" y="179"/>
                  </a:cubicBezTo>
                  <a:lnTo>
                    <a:pt x="117" y="63"/>
                  </a:lnTo>
                  <a:cubicBezTo>
                    <a:pt x="117" y="45"/>
                    <a:pt x="117" y="27"/>
                    <a:pt x="99" y="18"/>
                  </a:cubicBezTo>
                  <a:cubicBezTo>
                    <a:pt x="90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756910" y="3369094"/>
              <a:ext cx="13138" cy="20346"/>
            </a:xfrm>
            <a:custGeom>
              <a:rect b="b" l="l" r="r" t="t"/>
              <a:pathLst>
                <a:path extrusionOk="0" h="223" w="144">
                  <a:moveTo>
                    <a:pt x="61" y="1"/>
                  </a:moveTo>
                  <a:cubicBezTo>
                    <a:pt x="56" y="1"/>
                    <a:pt x="51" y="2"/>
                    <a:pt x="45" y="5"/>
                  </a:cubicBezTo>
                  <a:cubicBezTo>
                    <a:pt x="36" y="14"/>
                    <a:pt x="19" y="22"/>
                    <a:pt x="10" y="31"/>
                  </a:cubicBezTo>
                  <a:cubicBezTo>
                    <a:pt x="10" y="40"/>
                    <a:pt x="10" y="40"/>
                    <a:pt x="10" y="49"/>
                  </a:cubicBezTo>
                  <a:cubicBezTo>
                    <a:pt x="1" y="58"/>
                    <a:pt x="1" y="67"/>
                    <a:pt x="10" y="76"/>
                  </a:cubicBezTo>
                  <a:lnTo>
                    <a:pt x="28" y="174"/>
                  </a:lnTo>
                  <a:cubicBezTo>
                    <a:pt x="28" y="192"/>
                    <a:pt x="36" y="210"/>
                    <a:pt x="54" y="210"/>
                  </a:cubicBezTo>
                  <a:cubicBezTo>
                    <a:pt x="61" y="216"/>
                    <a:pt x="71" y="222"/>
                    <a:pt x="83" y="222"/>
                  </a:cubicBezTo>
                  <a:cubicBezTo>
                    <a:pt x="88" y="222"/>
                    <a:pt x="94" y="221"/>
                    <a:pt x="99" y="219"/>
                  </a:cubicBezTo>
                  <a:cubicBezTo>
                    <a:pt x="117" y="219"/>
                    <a:pt x="126" y="210"/>
                    <a:pt x="135" y="192"/>
                  </a:cubicBezTo>
                  <a:cubicBezTo>
                    <a:pt x="135" y="183"/>
                    <a:pt x="143" y="183"/>
                    <a:pt x="143" y="174"/>
                  </a:cubicBezTo>
                  <a:cubicBezTo>
                    <a:pt x="143" y="165"/>
                    <a:pt x="143" y="156"/>
                    <a:pt x="143" y="147"/>
                  </a:cubicBezTo>
                  <a:cubicBezTo>
                    <a:pt x="135" y="112"/>
                    <a:pt x="126" y="76"/>
                    <a:pt x="126" y="49"/>
                  </a:cubicBezTo>
                  <a:cubicBezTo>
                    <a:pt x="117" y="31"/>
                    <a:pt x="108" y="22"/>
                    <a:pt x="99" y="14"/>
                  </a:cubicBezTo>
                  <a:cubicBezTo>
                    <a:pt x="86" y="7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826159" y="3307235"/>
              <a:ext cx="13868" cy="27554"/>
            </a:xfrm>
            <a:custGeom>
              <a:rect b="b" l="l" r="r" t="t"/>
              <a:pathLst>
                <a:path extrusionOk="0" h="302" w="152">
                  <a:moveTo>
                    <a:pt x="83" y="1"/>
                  </a:moveTo>
                  <a:cubicBezTo>
                    <a:pt x="78" y="1"/>
                    <a:pt x="74" y="2"/>
                    <a:pt x="71" y="5"/>
                  </a:cubicBezTo>
                  <a:cubicBezTo>
                    <a:pt x="54" y="5"/>
                    <a:pt x="36" y="14"/>
                    <a:pt x="36" y="31"/>
                  </a:cubicBezTo>
                  <a:cubicBezTo>
                    <a:pt x="27" y="49"/>
                    <a:pt x="18" y="58"/>
                    <a:pt x="27" y="76"/>
                  </a:cubicBezTo>
                  <a:cubicBezTo>
                    <a:pt x="27" y="108"/>
                    <a:pt x="27" y="132"/>
                    <a:pt x="27" y="156"/>
                  </a:cubicBezTo>
                  <a:cubicBezTo>
                    <a:pt x="27" y="174"/>
                    <a:pt x="18" y="201"/>
                    <a:pt x="9" y="219"/>
                  </a:cubicBezTo>
                  <a:cubicBezTo>
                    <a:pt x="0" y="254"/>
                    <a:pt x="27" y="290"/>
                    <a:pt x="54" y="299"/>
                  </a:cubicBezTo>
                  <a:cubicBezTo>
                    <a:pt x="60" y="301"/>
                    <a:pt x="66" y="301"/>
                    <a:pt x="71" y="301"/>
                  </a:cubicBezTo>
                  <a:cubicBezTo>
                    <a:pt x="98" y="301"/>
                    <a:pt x="119" y="284"/>
                    <a:pt x="134" y="254"/>
                  </a:cubicBezTo>
                  <a:cubicBezTo>
                    <a:pt x="152" y="183"/>
                    <a:pt x="152" y="112"/>
                    <a:pt x="143" y="49"/>
                  </a:cubicBezTo>
                  <a:cubicBezTo>
                    <a:pt x="143" y="31"/>
                    <a:pt x="125" y="14"/>
                    <a:pt x="116" y="5"/>
                  </a:cubicBezTo>
                  <a:cubicBezTo>
                    <a:pt x="104" y="5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869223" y="3314078"/>
              <a:ext cx="14781" cy="20528"/>
            </a:xfrm>
            <a:custGeom>
              <a:rect b="b" l="l" r="r" t="t"/>
              <a:pathLst>
                <a:path extrusionOk="0" h="225" w="162">
                  <a:moveTo>
                    <a:pt x="45" y="1"/>
                  </a:moveTo>
                  <a:cubicBezTo>
                    <a:pt x="28" y="10"/>
                    <a:pt x="19" y="19"/>
                    <a:pt x="10" y="37"/>
                  </a:cubicBezTo>
                  <a:cubicBezTo>
                    <a:pt x="10" y="37"/>
                    <a:pt x="1" y="46"/>
                    <a:pt x="1" y="46"/>
                  </a:cubicBezTo>
                  <a:cubicBezTo>
                    <a:pt x="1" y="55"/>
                    <a:pt x="1" y="72"/>
                    <a:pt x="1" y="81"/>
                  </a:cubicBezTo>
                  <a:cubicBezTo>
                    <a:pt x="19" y="117"/>
                    <a:pt x="28" y="144"/>
                    <a:pt x="37" y="179"/>
                  </a:cubicBezTo>
                  <a:cubicBezTo>
                    <a:pt x="45" y="188"/>
                    <a:pt x="45" y="188"/>
                    <a:pt x="54" y="197"/>
                  </a:cubicBezTo>
                  <a:cubicBezTo>
                    <a:pt x="54" y="206"/>
                    <a:pt x="63" y="206"/>
                    <a:pt x="72" y="215"/>
                  </a:cubicBezTo>
                  <a:cubicBezTo>
                    <a:pt x="81" y="224"/>
                    <a:pt x="99" y="224"/>
                    <a:pt x="117" y="224"/>
                  </a:cubicBezTo>
                  <a:cubicBezTo>
                    <a:pt x="135" y="215"/>
                    <a:pt x="144" y="206"/>
                    <a:pt x="153" y="188"/>
                  </a:cubicBezTo>
                  <a:cubicBezTo>
                    <a:pt x="153" y="188"/>
                    <a:pt x="153" y="179"/>
                    <a:pt x="161" y="179"/>
                  </a:cubicBezTo>
                  <a:cubicBezTo>
                    <a:pt x="161" y="170"/>
                    <a:pt x="161" y="153"/>
                    <a:pt x="161" y="144"/>
                  </a:cubicBezTo>
                  <a:cubicBezTo>
                    <a:pt x="144" y="108"/>
                    <a:pt x="135" y="81"/>
                    <a:pt x="117" y="46"/>
                  </a:cubicBezTo>
                  <a:cubicBezTo>
                    <a:pt x="117" y="37"/>
                    <a:pt x="117" y="37"/>
                    <a:pt x="108" y="28"/>
                  </a:cubicBezTo>
                  <a:cubicBezTo>
                    <a:pt x="108" y="19"/>
                    <a:pt x="99" y="19"/>
                    <a:pt x="90" y="10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848056" y="3356686"/>
              <a:ext cx="13138" cy="15145"/>
            </a:xfrm>
            <a:custGeom>
              <a:rect b="b" l="l" r="r" t="t"/>
              <a:pathLst>
                <a:path extrusionOk="0" h="166" w="144">
                  <a:moveTo>
                    <a:pt x="63" y="0"/>
                  </a:moveTo>
                  <a:cubicBezTo>
                    <a:pt x="61" y="0"/>
                    <a:pt x="59" y="2"/>
                    <a:pt x="54" y="7"/>
                  </a:cubicBezTo>
                  <a:lnTo>
                    <a:pt x="28" y="7"/>
                  </a:lnTo>
                  <a:lnTo>
                    <a:pt x="19" y="16"/>
                  </a:lnTo>
                  <a:cubicBezTo>
                    <a:pt x="10" y="25"/>
                    <a:pt x="1" y="34"/>
                    <a:pt x="1" y="51"/>
                  </a:cubicBezTo>
                  <a:cubicBezTo>
                    <a:pt x="1" y="51"/>
                    <a:pt x="1" y="60"/>
                    <a:pt x="1" y="60"/>
                  </a:cubicBezTo>
                  <a:cubicBezTo>
                    <a:pt x="1" y="78"/>
                    <a:pt x="1" y="87"/>
                    <a:pt x="10" y="96"/>
                  </a:cubicBezTo>
                  <a:cubicBezTo>
                    <a:pt x="10" y="105"/>
                    <a:pt x="19" y="123"/>
                    <a:pt x="28" y="132"/>
                  </a:cubicBezTo>
                  <a:cubicBezTo>
                    <a:pt x="28" y="141"/>
                    <a:pt x="37" y="150"/>
                    <a:pt x="46" y="150"/>
                  </a:cubicBezTo>
                  <a:cubicBezTo>
                    <a:pt x="46" y="158"/>
                    <a:pt x="54" y="158"/>
                    <a:pt x="63" y="158"/>
                  </a:cubicBezTo>
                  <a:cubicBezTo>
                    <a:pt x="68" y="163"/>
                    <a:pt x="72" y="165"/>
                    <a:pt x="77" y="165"/>
                  </a:cubicBezTo>
                  <a:cubicBezTo>
                    <a:pt x="81" y="165"/>
                    <a:pt x="86" y="163"/>
                    <a:pt x="90" y="158"/>
                  </a:cubicBezTo>
                  <a:lnTo>
                    <a:pt x="108" y="158"/>
                  </a:lnTo>
                  <a:lnTo>
                    <a:pt x="126" y="150"/>
                  </a:lnTo>
                  <a:cubicBezTo>
                    <a:pt x="126" y="141"/>
                    <a:pt x="135" y="132"/>
                    <a:pt x="135" y="123"/>
                  </a:cubicBezTo>
                  <a:cubicBezTo>
                    <a:pt x="135" y="114"/>
                    <a:pt x="144" y="105"/>
                    <a:pt x="144" y="105"/>
                  </a:cubicBezTo>
                  <a:cubicBezTo>
                    <a:pt x="144" y="87"/>
                    <a:pt x="135" y="78"/>
                    <a:pt x="135" y="69"/>
                  </a:cubicBezTo>
                  <a:cubicBezTo>
                    <a:pt x="126" y="60"/>
                    <a:pt x="117" y="42"/>
                    <a:pt x="108" y="34"/>
                  </a:cubicBezTo>
                  <a:cubicBezTo>
                    <a:pt x="108" y="25"/>
                    <a:pt x="99" y="16"/>
                    <a:pt x="99" y="16"/>
                  </a:cubicBezTo>
                  <a:cubicBezTo>
                    <a:pt x="90" y="7"/>
                    <a:pt x="81" y="7"/>
                    <a:pt x="72" y="7"/>
                  </a:cubicBezTo>
                  <a:cubicBezTo>
                    <a:pt x="68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900974" y="3340993"/>
              <a:ext cx="13959" cy="25273"/>
            </a:xfrm>
            <a:custGeom>
              <a:rect b="b" l="l" r="r" t="t"/>
              <a:pathLst>
                <a:path extrusionOk="0" h="277" w="153">
                  <a:moveTo>
                    <a:pt x="90" y="0"/>
                  </a:moveTo>
                  <a:cubicBezTo>
                    <a:pt x="72" y="0"/>
                    <a:pt x="54" y="9"/>
                    <a:pt x="45" y="18"/>
                  </a:cubicBezTo>
                  <a:cubicBezTo>
                    <a:pt x="36" y="18"/>
                    <a:pt x="36" y="27"/>
                    <a:pt x="36" y="27"/>
                  </a:cubicBezTo>
                  <a:cubicBezTo>
                    <a:pt x="28" y="36"/>
                    <a:pt x="28" y="54"/>
                    <a:pt x="28" y="63"/>
                  </a:cubicBezTo>
                  <a:cubicBezTo>
                    <a:pt x="19" y="116"/>
                    <a:pt x="10" y="161"/>
                    <a:pt x="1" y="214"/>
                  </a:cubicBezTo>
                  <a:cubicBezTo>
                    <a:pt x="1" y="232"/>
                    <a:pt x="10" y="250"/>
                    <a:pt x="19" y="259"/>
                  </a:cubicBezTo>
                  <a:cubicBezTo>
                    <a:pt x="36" y="268"/>
                    <a:pt x="54" y="277"/>
                    <a:pt x="63" y="277"/>
                  </a:cubicBezTo>
                  <a:cubicBezTo>
                    <a:pt x="81" y="277"/>
                    <a:pt x="99" y="268"/>
                    <a:pt x="108" y="259"/>
                  </a:cubicBezTo>
                  <a:cubicBezTo>
                    <a:pt x="117" y="259"/>
                    <a:pt x="117" y="250"/>
                    <a:pt x="117" y="250"/>
                  </a:cubicBezTo>
                  <a:cubicBezTo>
                    <a:pt x="126" y="241"/>
                    <a:pt x="126" y="223"/>
                    <a:pt x="126" y="214"/>
                  </a:cubicBezTo>
                  <a:cubicBezTo>
                    <a:pt x="135" y="161"/>
                    <a:pt x="144" y="116"/>
                    <a:pt x="144" y="63"/>
                  </a:cubicBezTo>
                  <a:cubicBezTo>
                    <a:pt x="152" y="45"/>
                    <a:pt x="135" y="27"/>
                    <a:pt x="126" y="18"/>
                  </a:cubicBezTo>
                  <a:cubicBezTo>
                    <a:pt x="117" y="9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925425" y="3372743"/>
              <a:ext cx="11496" cy="22080"/>
            </a:xfrm>
            <a:custGeom>
              <a:rect b="b" l="l" r="r" t="t"/>
              <a:pathLst>
                <a:path extrusionOk="0" h="242" w="126">
                  <a:moveTo>
                    <a:pt x="63" y="0"/>
                  </a:moveTo>
                  <a:cubicBezTo>
                    <a:pt x="54" y="0"/>
                    <a:pt x="36" y="9"/>
                    <a:pt x="27" y="18"/>
                  </a:cubicBezTo>
                  <a:cubicBezTo>
                    <a:pt x="9" y="27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7"/>
                    <a:pt x="9" y="214"/>
                    <a:pt x="27" y="223"/>
                  </a:cubicBezTo>
                  <a:cubicBezTo>
                    <a:pt x="36" y="232"/>
                    <a:pt x="54" y="241"/>
                    <a:pt x="63" y="241"/>
                  </a:cubicBezTo>
                  <a:cubicBezTo>
                    <a:pt x="81" y="241"/>
                    <a:pt x="99" y="232"/>
                    <a:pt x="107" y="223"/>
                  </a:cubicBezTo>
                  <a:cubicBezTo>
                    <a:pt x="116" y="205"/>
                    <a:pt x="125" y="197"/>
                    <a:pt x="125" y="179"/>
                  </a:cubicBezTo>
                  <a:lnTo>
                    <a:pt x="125" y="63"/>
                  </a:lnTo>
                  <a:cubicBezTo>
                    <a:pt x="125" y="45"/>
                    <a:pt x="116" y="27"/>
                    <a:pt x="107" y="18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47413" y="3318092"/>
              <a:ext cx="10675" cy="30291"/>
            </a:xfrm>
            <a:custGeom>
              <a:rect b="b" l="l" r="r" t="t"/>
              <a:pathLst>
                <a:path extrusionOk="0" h="332" w="117">
                  <a:moveTo>
                    <a:pt x="65" y="0"/>
                  </a:moveTo>
                  <a:cubicBezTo>
                    <a:pt x="61" y="0"/>
                    <a:pt x="58" y="1"/>
                    <a:pt x="54" y="2"/>
                  </a:cubicBezTo>
                  <a:cubicBezTo>
                    <a:pt x="27" y="2"/>
                    <a:pt x="0" y="28"/>
                    <a:pt x="0" y="55"/>
                  </a:cubicBezTo>
                  <a:lnTo>
                    <a:pt x="0" y="269"/>
                  </a:lnTo>
                  <a:cubicBezTo>
                    <a:pt x="0" y="305"/>
                    <a:pt x="27" y="332"/>
                    <a:pt x="54" y="332"/>
                  </a:cubicBezTo>
                  <a:cubicBezTo>
                    <a:pt x="89" y="332"/>
                    <a:pt x="116" y="305"/>
                    <a:pt x="116" y="269"/>
                  </a:cubicBezTo>
                  <a:lnTo>
                    <a:pt x="116" y="55"/>
                  </a:lnTo>
                  <a:cubicBezTo>
                    <a:pt x="116" y="31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989747" y="3326577"/>
              <a:ext cx="13047" cy="24087"/>
            </a:xfrm>
            <a:custGeom>
              <a:rect b="b" l="l" r="r" t="t"/>
              <a:pathLst>
                <a:path extrusionOk="0" h="264" w="143">
                  <a:moveTo>
                    <a:pt x="73" y="0"/>
                  </a:moveTo>
                  <a:cubicBezTo>
                    <a:pt x="65" y="0"/>
                    <a:pt x="58" y="2"/>
                    <a:pt x="54" y="7"/>
                  </a:cubicBezTo>
                  <a:cubicBezTo>
                    <a:pt x="45" y="16"/>
                    <a:pt x="27" y="33"/>
                    <a:pt x="27" y="51"/>
                  </a:cubicBezTo>
                  <a:cubicBezTo>
                    <a:pt x="18" y="96"/>
                    <a:pt x="9" y="141"/>
                    <a:pt x="9" y="185"/>
                  </a:cubicBezTo>
                  <a:cubicBezTo>
                    <a:pt x="0" y="194"/>
                    <a:pt x="0" y="203"/>
                    <a:pt x="9" y="212"/>
                  </a:cubicBezTo>
                  <a:cubicBezTo>
                    <a:pt x="9" y="212"/>
                    <a:pt x="9" y="221"/>
                    <a:pt x="9" y="230"/>
                  </a:cubicBezTo>
                  <a:cubicBezTo>
                    <a:pt x="18" y="248"/>
                    <a:pt x="36" y="257"/>
                    <a:pt x="45" y="257"/>
                  </a:cubicBezTo>
                  <a:cubicBezTo>
                    <a:pt x="54" y="261"/>
                    <a:pt x="63" y="263"/>
                    <a:pt x="72" y="263"/>
                  </a:cubicBezTo>
                  <a:cubicBezTo>
                    <a:pt x="80" y="263"/>
                    <a:pt x="89" y="261"/>
                    <a:pt x="98" y="257"/>
                  </a:cubicBezTo>
                  <a:cubicBezTo>
                    <a:pt x="107" y="248"/>
                    <a:pt x="125" y="230"/>
                    <a:pt x="125" y="212"/>
                  </a:cubicBezTo>
                  <a:cubicBezTo>
                    <a:pt x="134" y="167"/>
                    <a:pt x="134" y="123"/>
                    <a:pt x="143" y="78"/>
                  </a:cubicBezTo>
                  <a:cubicBezTo>
                    <a:pt x="143" y="69"/>
                    <a:pt x="143" y="60"/>
                    <a:pt x="143" y="51"/>
                  </a:cubicBezTo>
                  <a:cubicBezTo>
                    <a:pt x="143" y="51"/>
                    <a:pt x="143" y="42"/>
                    <a:pt x="134" y="33"/>
                  </a:cubicBezTo>
                  <a:cubicBezTo>
                    <a:pt x="125" y="16"/>
                    <a:pt x="116" y="7"/>
                    <a:pt x="98" y="7"/>
                  </a:cubicBezTo>
                  <a:cubicBezTo>
                    <a:pt x="89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039380" y="3349934"/>
              <a:ext cx="13138" cy="20164"/>
            </a:xfrm>
            <a:custGeom>
              <a:rect b="b" l="l" r="r" t="t"/>
              <a:pathLst>
                <a:path extrusionOk="0" h="221" w="144">
                  <a:moveTo>
                    <a:pt x="98" y="1"/>
                  </a:moveTo>
                  <a:cubicBezTo>
                    <a:pt x="81" y="1"/>
                    <a:pt x="63" y="1"/>
                    <a:pt x="54" y="9"/>
                  </a:cubicBezTo>
                  <a:cubicBezTo>
                    <a:pt x="36" y="18"/>
                    <a:pt x="27" y="27"/>
                    <a:pt x="27" y="45"/>
                  </a:cubicBezTo>
                  <a:cubicBezTo>
                    <a:pt x="18" y="72"/>
                    <a:pt x="9" y="108"/>
                    <a:pt x="0" y="143"/>
                  </a:cubicBezTo>
                  <a:cubicBezTo>
                    <a:pt x="0" y="161"/>
                    <a:pt x="0" y="170"/>
                    <a:pt x="9" y="188"/>
                  </a:cubicBezTo>
                  <a:cubicBezTo>
                    <a:pt x="18" y="197"/>
                    <a:pt x="36" y="215"/>
                    <a:pt x="45" y="215"/>
                  </a:cubicBezTo>
                  <a:cubicBezTo>
                    <a:pt x="52" y="218"/>
                    <a:pt x="60" y="220"/>
                    <a:pt x="67" y="220"/>
                  </a:cubicBezTo>
                  <a:cubicBezTo>
                    <a:pt x="78" y="220"/>
                    <a:pt x="88" y="216"/>
                    <a:pt x="98" y="206"/>
                  </a:cubicBezTo>
                  <a:cubicBezTo>
                    <a:pt x="107" y="206"/>
                    <a:pt x="116" y="188"/>
                    <a:pt x="125" y="170"/>
                  </a:cubicBezTo>
                  <a:cubicBezTo>
                    <a:pt x="125" y="143"/>
                    <a:pt x="134" y="108"/>
                    <a:pt x="143" y="81"/>
                  </a:cubicBezTo>
                  <a:cubicBezTo>
                    <a:pt x="143" y="63"/>
                    <a:pt x="143" y="45"/>
                    <a:pt x="134" y="27"/>
                  </a:cubicBezTo>
                  <a:cubicBezTo>
                    <a:pt x="125" y="18"/>
                    <a:pt x="116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97046" y="3365444"/>
              <a:ext cx="10675" cy="20437"/>
            </a:xfrm>
            <a:custGeom>
              <a:rect b="b" l="l" r="r" t="t"/>
              <a:pathLst>
                <a:path extrusionOk="0" h="224" w="117">
                  <a:moveTo>
                    <a:pt x="54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0" y="36"/>
                    <a:pt x="0" y="45"/>
                    <a:pt x="0" y="62"/>
                  </a:cubicBezTo>
                  <a:lnTo>
                    <a:pt x="0" y="161"/>
                  </a:lnTo>
                  <a:cubicBezTo>
                    <a:pt x="0" y="178"/>
                    <a:pt x="0" y="196"/>
                    <a:pt x="18" y="205"/>
                  </a:cubicBezTo>
                  <a:cubicBezTo>
                    <a:pt x="27" y="214"/>
                    <a:pt x="45" y="223"/>
                    <a:pt x="54" y="223"/>
                  </a:cubicBezTo>
                  <a:cubicBezTo>
                    <a:pt x="72" y="223"/>
                    <a:pt x="90" y="214"/>
                    <a:pt x="99" y="205"/>
                  </a:cubicBezTo>
                  <a:cubicBezTo>
                    <a:pt x="116" y="196"/>
                    <a:pt x="116" y="178"/>
                    <a:pt x="116" y="161"/>
                  </a:cubicBezTo>
                  <a:lnTo>
                    <a:pt x="116" y="62"/>
                  </a:lnTo>
                  <a:cubicBezTo>
                    <a:pt x="116" y="45"/>
                    <a:pt x="116" y="36"/>
                    <a:pt x="99" y="18"/>
                  </a:cubicBezTo>
                  <a:cubicBezTo>
                    <a:pt x="90" y="9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955533" y="3351576"/>
              <a:ext cx="15510" cy="21806"/>
            </a:xfrm>
            <a:custGeom>
              <a:rect b="b" l="l" r="r" t="t"/>
              <a:pathLst>
                <a:path extrusionOk="0" h="239" w="170">
                  <a:moveTo>
                    <a:pt x="116" y="0"/>
                  </a:moveTo>
                  <a:cubicBezTo>
                    <a:pt x="108" y="0"/>
                    <a:pt x="90" y="0"/>
                    <a:pt x="72" y="9"/>
                  </a:cubicBezTo>
                  <a:cubicBezTo>
                    <a:pt x="63" y="18"/>
                    <a:pt x="54" y="27"/>
                    <a:pt x="45" y="45"/>
                  </a:cubicBezTo>
                  <a:cubicBezTo>
                    <a:pt x="27" y="81"/>
                    <a:pt x="18" y="125"/>
                    <a:pt x="9" y="161"/>
                  </a:cubicBezTo>
                  <a:cubicBezTo>
                    <a:pt x="0" y="179"/>
                    <a:pt x="0" y="197"/>
                    <a:pt x="9" y="206"/>
                  </a:cubicBezTo>
                  <a:cubicBezTo>
                    <a:pt x="18" y="223"/>
                    <a:pt x="36" y="232"/>
                    <a:pt x="45" y="232"/>
                  </a:cubicBezTo>
                  <a:cubicBezTo>
                    <a:pt x="54" y="237"/>
                    <a:pt x="63" y="239"/>
                    <a:pt x="72" y="239"/>
                  </a:cubicBezTo>
                  <a:cubicBezTo>
                    <a:pt x="81" y="239"/>
                    <a:pt x="90" y="237"/>
                    <a:pt x="99" y="232"/>
                  </a:cubicBezTo>
                  <a:cubicBezTo>
                    <a:pt x="108" y="223"/>
                    <a:pt x="116" y="206"/>
                    <a:pt x="125" y="197"/>
                  </a:cubicBezTo>
                  <a:cubicBezTo>
                    <a:pt x="134" y="152"/>
                    <a:pt x="152" y="116"/>
                    <a:pt x="161" y="81"/>
                  </a:cubicBezTo>
                  <a:cubicBezTo>
                    <a:pt x="170" y="63"/>
                    <a:pt x="161" y="45"/>
                    <a:pt x="152" y="27"/>
                  </a:cubicBezTo>
                  <a:cubicBezTo>
                    <a:pt x="152" y="18"/>
                    <a:pt x="134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035274" y="3399567"/>
              <a:ext cx="20437" cy="22080"/>
            </a:xfrm>
            <a:custGeom>
              <a:rect b="b" l="l" r="r" t="t"/>
              <a:pathLst>
                <a:path extrusionOk="0" h="242" w="224">
                  <a:moveTo>
                    <a:pt x="161" y="1"/>
                  </a:moveTo>
                  <a:cubicBezTo>
                    <a:pt x="152" y="1"/>
                    <a:pt x="135" y="1"/>
                    <a:pt x="117" y="19"/>
                  </a:cubicBezTo>
                  <a:cubicBezTo>
                    <a:pt x="90" y="54"/>
                    <a:pt x="54" y="90"/>
                    <a:pt x="28" y="135"/>
                  </a:cubicBezTo>
                  <a:cubicBezTo>
                    <a:pt x="10" y="143"/>
                    <a:pt x="1" y="161"/>
                    <a:pt x="1" y="179"/>
                  </a:cubicBezTo>
                  <a:cubicBezTo>
                    <a:pt x="1" y="188"/>
                    <a:pt x="10" y="206"/>
                    <a:pt x="28" y="224"/>
                  </a:cubicBezTo>
                  <a:cubicBezTo>
                    <a:pt x="36" y="233"/>
                    <a:pt x="54" y="242"/>
                    <a:pt x="63" y="242"/>
                  </a:cubicBezTo>
                  <a:cubicBezTo>
                    <a:pt x="81" y="233"/>
                    <a:pt x="99" y="233"/>
                    <a:pt x="108" y="224"/>
                  </a:cubicBezTo>
                  <a:cubicBezTo>
                    <a:pt x="143" y="179"/>
                    <a:pt x="170" y="143"/>
                    <a:pt x="206" y="99"/>
                  </a:cubicBezTo>
                  <a:cubicBezTo>
                    <a:pt x="215" y="90"/>
                    <a:pt x="224" y="81"/>
                    <a:pt x="224" y="63"/>
                  </a:cubicBezTo>
                  <a:cubicBezTo>
                    <a:pt x="224" y="45"/>
                    <a:pt x="215" y="27"/>
                    <a:pt x="206" y="19"/>
                  </a:cubicBezTo>
                  <a:cubicBezTo>
                    <a:pt x="197" y="10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5090655" y="3360517"/>
              <a:ext cx="21258" cy="28649"/>
            </a:xfrm>
            <a:custGeom>
              <a:rect b="b" l="l" r="r" t="t"/>
              <a:pathLst>
                <a:path extrusionOk="0" h="314" w="233">
                  <a:moveTo>
                    <a:pt x="157" y="0"/>
                  </a:moveTo>
                  <a:cubicBezTo>
                    <a:pt x="138" y="0"/>
                    <a:pt x="119" y="10"/>
                    <a:pt x="107" y="27"/>
                  </a:cubicBezTo>
                  <a:cubicBezTo>
                    <a:pt x="72" y="99"/>
                    <a:pt x="45" y="161"/>
                    <a:pt x="9" y="224"/>
                  </a:cubicBezTo>
                  <a:cubicBezTo>
                    <a:pt x="0" y="250"/>
                    <a:pt x="0" y="295"/>
                    <a:pt x="36" y="304"/>
                  </a:cubicBezTo>
                  <a:cubicBezTo>
                    <a:pt x="46" y="310"/>
                    <a:pt x="56" y="313"/>
                    <a:pt x="67" y="313"/>
                  </a:cubicBezTo>
                  <a:cubicBezTo>
                    <a:pt x="86" y="313"/>
                    <a:pt x="105" y="303"/>
                    <a:pt x="116" y="286"/>
                  </a:cubicBezTo>
                  <a:lnTo>
                    <a:pt x="214" y="90"/>
                  </a:lnTo>
                  <a:cubicBezTo>
                    <a:pt x="232" y="63"/>
                    <a:pt x="223" y="27"/>
                    <a:pt x="188" y="9"/>
                  </a:cubicBezTo>
                  <a:cubicBezTo>
                    <a:pt x="178" y="3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121584" y="3387067"/>
              <a:ext cx="22080" cy="25638"/>
            </a:xfrm>
            <a:custGeom>
              <a:rect b="b" l="l" r="r" t="t"/>
              <a:pathLst>
                <a:path extrusionOk="0" h="281" w="242">
                  <a:moveTo>
                    <a:pt x="175" y="1"/>
                  </a:moveTo>
                  <a:cubicBezTo>
                    <a:pt x="153" y="1"/>
                    <a:pt x="130" y="11"/>
                    <a:pt x="116" y="31"/>
                  </a:cubicBezTo>
                  <a:lnTo>
                    <a:pt x="18" y="182"/>
                  </a:lnTo>
                  <a:cubicBezTo>
                    <a:pt x="0" y="209"/>
                    <a:pt x="9" y="254"/>
                    <a:pt x="45" y="272"/>
                  </a:cubicBezTo>
                  <a:cubicBezTo>
                    <a:pt x="54" y="277"/>
                    <a:pt x="64" y="280"/>
                    <a:pt x="74" y="280"/>
                  </a:cubicBezTo>
                  <a:cubicBezTo>
                    <a:pt x="94" y="280"/>
                    <a:pt x="113" y="269"/>
                    <a:pt x="125" y="245"/>
                  </a:cubicBezTo>
                  <a:lnTo>
                    <a:pt x="223" y="93"/>
                  </a:lnTo>
                  <a:cubicBezTo>
                    <a:pt x="241" y="66"/>
                    <a:pt x="232" y="22"/>
                    <a:pt x="197" y="4"/>
                  </a:cubicBezTo>
                  <a:cubicBezTo>
                    <a:pt x="190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147587" y="3420734"/>
              <a:ext cx="14781" cy="20255"/>
            </a:xfrm>
            <a:custGeom>
              <a:rect b="b" l="l" r="r" t="t"/>
              <a:pathLst>
                <a:path extrusionOk="0" h="222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8"/>
                  </a:lnTo>
                  <a:cubicBezTo>
                    <a:pt x="45" y="27"/>
                    <a:pt x="45" y="36"/>
                    <a:pt x="37" y="45"/>
                  </a:cubicBezTo>
                  <a:cubicBezTo>
                    <a:pt x="28" y="81"/>
                    <a:pt x="10" y="108"/>
                    <a:pt x="1" y="143"/>
                  </a:cubicBezTo>
                  <a:cubicBezTo>
                    <a:pt x="1" y="152"/>
                    <a:pt x="1" y="161"/>
                    <a:pt x="1" y="170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206"/>
                    <a:pt x="28" y="215"/>
                    <a:pt x="45" y="215"/>
                  </a:cubicBezTo>
                  <a:cubicBezTo>
                    <a:pt x="50" y="219"/>
                    <a:pt x="57" y="221"/>
                    <a:pt x="64" y="221"/>
                  </a:cubicBezTo>
                  <a:cubicBezTo>
                    <a:pt x="72" y="221"/>
                    <a:pt x="81" y="219"/>
                    <a:pt x="90" y="215"/>
                  </a:cubicBezTo>
                  <a:lnTo>
                    <a:pt x="99" y="197"/>
                  </a:lnTo>
                  <a:cubicBezTo>
                    <a:pt x="108" y="197"/>
                    <a:pt x="117" y="188"/>
                    <a:pt x="117" y="170"/>
                  </a:cubicBezTo>
                  <a:cubicBezTo>
                    <a:pt x="135" y="143"/>
                    <a:pt x="144" y="108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45"/>
                    <a:pt x="153" y="36"/>
                    <a:pt x="153" y="27"/>
                  </a:cubicBezTo>
                  <a:cubicBezTo>
                    <a:pt x="144" y="18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095491" y="3406318"/>
              <a:ext cx="13959" cy="15145"/>
            </a:xfrm>
            <a:custGeom>
              <a:rect b="b" l="l" r="r" t="t"/>
              <a:pathLst>
                <a:path extrusionOk="0" h="166" w="153">
                  <a:moveTo>
                    <a:pt x="86" y="0"/>
                  </a:moveTo>
                  <a:cubicBezTo>
                    <a:pt x="81" y="0"/>
                    <a:pt x="77" y="3"/>
                    <a:pt x="72" y="7"/>
                  </a:cubicBezTo>
                  <a:lnTo>
                    <a:pt x="54" y="7"/>
                  </a:lnTo>
                  <a:cubicBezTo>
                    <a:pt x="46" y="16"/>
                    <a:pt x="37" y="25"/>
                    <a:pt x="37" y="34"/>
                  </a:cubicBezTo>
                  <a:cubicBezTo>
                    <a:pt x="28" y="43"/>
                    <a:pt x="19" y="61"/>
                    <a:pt x="10" y="69"/>
                  </a:cubicBezTo>
                  <a:cubicBezTo>
                    <a:pt x="10" y="78"/>
                    <a:pt x="10" y="87"/>
                    <a:pt x="10" y="96"/>
                  </a:cubicBezTo>
                  <a:cubicBezTo>
                    <a:pt x="1" y="105"/>
                    <a:pt x="1" y="114"/>
                    <a:pt x="10" y="114"/>
                  </a:cubicBezTo>
                  <a:cubicBezTo>
                    <a:pt x="10" y="123"/>
                    <a:pt x="10" y="132"/>
                    <a:pt x="19" y="141"/>
                  </a:cubicBezTo>
                  <a:cubicBezTo>
                    <a:pt x="19" y="150"/>
                    <a:pt x="28" y="150"/>
                    <a:pt x="37" y="159"/>
                  </a:cubicBezTo>
                  <a:lnTo>
                    <a:pt x="54" y="159"/>
                  </a:lnTo>
                  <a:cubicBezTo>
                    <a:pt x="59" y="163"/>
                    <a:pt x="63" y="165"/>
                    <a:pt x="68" y="165"/>
                  </a:cubicBezTo>
                  <a:cubicBezTo>
                    <a:pt x="72" y="165"/>
                    <a:pt x="77" y="163"/>
                    <a:pt x="81" y="159"/>
                  </a:cubicBezTo>
                  <a:lnTo>
                    <a:pt x="99" y="159"/>
                  </a:lnTo>
                  <a:cubicBezTo>
                    <a:pt x="108" y="150"/>
                    <a:pt x="117" y="141"/>
                    <a:pt x="117" y="132"/>
                  </a:cubicBezTo>
                  <a:cubicBezTo>
                    <a:pt x="126" y="123"/>
                    <a:pt x="135" y="105"/>
                    <a:pt x="144" y="96"/>
                  </a:cubicBezTo>
                  <a:cubicBezTo>
                    <a:pt x="144" y="87"/>
                    <a:pt x="144" y="78"/>
                    <a:pt x="144" y="69"/>
                  </a:cubicBezTo>
                  <a:cubicBezTo>
                    <a:pt x="153" y="61"/>
                    <a:pt x="144" y="52"/>
                    <a:pt x="144" y="43"/>
                  </a:cubicBezTo>
                  <a:cubicBezTo>
                    <a:pt x="144" y="43"/>
                    <a:pt x="144" y="34"/>
                    <a:pt x="135" y="25"/>
                  </a:cubicBezTo>
                  <a:cubicBezTo>
                    <a:pt x="126" y="16"/>
                    <a:pt x="126" y="16"/>
                    <a:pt x="117" y="7"/>
                  </a:cubicBezTo>
                  <a:lnTo>
                    <a:pt x="99" y="7"/>
                  </a:lnTo>
                  <a:cubicBezTo>
                    <a:pt x="95" y="3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81888" y="3545272"/>
              <a:ext cx="18886" cy="17974"/>
            </a:xfrm>
            <a:custGeom>
              <a:rect b="b" l="l" r="r" t="t"/>
              <a:pathLst>
                <a:path extrusionOk="0" h="197" w="207">
                  <a:moveTo>
                    <a:pt x="144" y="1"/>
                  </a:moveTo>
                  <a:cubicBezTo>
                    <a:pt x="126" y="1"/>
                    <a:pt x="117" y="1"/>
                    <a:pt x="99" y="18"/>
                  </a:cubicBezTo>
                  <a:cubicBezTo>
                    <a:pt x="72" y="36"/>
                    <a:pt x="45" y="63"/>
                    <a:pt x="19" y="90"/>
                  </a:cubicBezTo>
                  <a:cubicBezTo>
                    <a:pt x="19" y="99"/>
                    <a:pt x="10" y="99"/>
                    <a:pt x="10" y="108"/>
                  </a:cubicBezTo>
                  <a:cubicBezTo>
                    <a:pt x="1" y="117"/>
                    <a:pt x="1" y="125"/>
                    <a:pt x="1" y="134"/>
                  </a:cubicBezTo>
                  <a:cubicBezTo>
                    <a:pt x="1" y="143"/>
                    <a:pt x="1" y="152"/>
                    <a:pt x="10" y="161"/>
                  </a:cubicBezTo>
                  <a:cubicBezTo>
                    <a:pt x="10" y="161"/>
                    <a:pt x="19" y="170"/>
                    <a:pt x="19" y="179"/>
                  </a:cubicBezTo>
                  <a:cubicBezTo>
                    <a:pt x="37" y="188"/>
                    <a:pt x="45" y="197"/>
                    <a:pt x="63" y="197"/>
                  </a:cubicBezTo>
                  <a:cubicBezTo>
                    <a:pt x="81" y="197"/>
                    <a:pt x="99" y="188"/>
                    <a:pt x="108" y="179"/>
                  </a:cubicBezTo>
                  <a:cubicBezTo>
                    <a:pt x="135" y="152"/>
                    <a:pt x="161" y="125"/>
                    <a:pt x="188" y="99"/>
                  </a:cubicBezTo>
                  <a:cubicBezTo>
                    <a:pt x="197" y="99"/>
                    <a:pt x="197" y="90"/>
                    <a:pt x="197" y="81"/>
                  </a:cubicBezTo>
                  <a:cubicBezTo>
                    <a:pt x="206" y="72"/>
                    <a:pt x="206" y="63"/>
                    <a:pt x="206" y="54"/>
                  </a:cubicBezTo>
                  <a:cubicBezTo>
                    <a:pt x="206" y="54"/>
                    <a:pt x="206" y="45"/>
                    <a:pt x="197" y="36"/>
                  </a:cubicBezTo>
                  <a:cubicBezTo>
                    <a:pt x="197" y="27"/>
                    <a:pt x="197" y="18"/>
                    <a:pt x="188" y="18"/>
                  </a:cubicBezTo>
                  <a:cubicBezTo>
                    <a:pt x="179" y="1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294113" y="3581858"/>
              <a:ext cx="22080" cy="18613"/>
            </a:xfrm>
            <a:custGeom>
              <a:rect b="b" l="l" r="r" t="t"/>
              <a:pathLst>
                <a:path extrusionOk="0" h="204" w="242">
                  <a:moveTo>
                    <a:pt x="197" y="1"/>
                  </a:moveTo>
                  <a:cubicBezTo>
                    <a:pt x="179" y="1"/>
                    <a:pt x="161" y="1"/>
                    <a:pt x="152" y="10"/>
                  </a:cubicBezTo>
                  <a:cubicBezTo>
                    <a:pt x="108" y="37"/>
                    <a:pt x="72" y="63"/>
                    <a:pt x="36" y="90"/>
                  </a:cubicBezTo>
                  <a:cubicBezTo>
                    <a:pt x="18" y="99"/>
                    <a:pt x="10" y="108"/>
                    <a:pt x="10" y="126"/>
                  </a:cubicBezTo>
                  <a:cubicBezTo>
                    <a:pt x="1" y="135"/>
                    <a:pt x="1" y="162"/>
                    <a:pt x="10" y="170"/>
                  </a:cubicBezTo>
                  <a:cubicBezTo>
                    <a:pt x="18" y="179"/>
                    <a:pt x="36" y="197"/>
                    <a:pt x="45" y="197"/>
                  </a:cubicBezTo>
                  <a:cubicBezTo>
                    <a:pt x="53" y="201"/>
                    <a:pt x="60" y="203"/>
                    <a:pt x="67" y="203"/>
                  </a:cubicBezTo>
                  <a:cubicBezTo>
                    <a:pt x="78" y="203"/>
                    <a:pt x="88" y="199"/>
                    <a:pt x="99" y="188"/>
                  </a:cubicBezTo>
                  <a:cubicBezTo>
                    <a:pt x="134" y="170"/>
                    <a:pt x="170" y="144"/>
                    <a:pt x="215" y="117"/>
                  </a:cubicBezTo>
                  <a:cubicBezTo>
                    <a:pt x="224" y="108"/>
                    <a:pt x="233" y="90"/>
                    <a:pt x="242" y="72"/>
                  </a:cubicBezTo>
                  <a:cubicBezTo>
                    <a:pt x="242" y="63"/>
                    <a:pt x="242" y="46"/>
                    <a:pt x="233" y="28"/>
                  </a:cubicBezTo>
                  <a:cubicBezTo>
                    <a:pt x="224" y="19"/>
                    <a:pt x="215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5268111" y="3571366"/>
              <a:ext cx="14689" cy="14689"/>
            </a:xfrm>
            <a:custGeom>
              <a:rect b="b" l="l" r="r" t="t"/>
              <a:pathLst>
                <a:path extrusionOk="0" h="161" w="161">
                  <a:moveTo>
                    <a:pt x="80" y="0"/>
                  </a:moveTo>
                  <a:cubicBezTo>
                    <a:pt x="72" y="0"/>
                    <a:pt x="63" y="9"/>
                    <a:pt x="54" y="18"/>
                  </a:cubicBezTo>
                  <a:cubicBezTo>
                    <a:pt x="45" y="27"/>
                    <a:pt x="27" y="45"/>
                    <a:pt x="18" y="54"/>
                  </a:cubicBezTo>
                  <a:cubicBezTo>
                    <a:pt x="9" y="62"/>
                    <a:pt x="9" y="71"/>
                    <a:pt x="0" y="80"/>
                  </a:cubicBezTo>
                  <a:cubicBezTo>
                    <a:pt x="0" y="80"/>
                    <a:pt x="0" y="89"/>
                    <a:pt x="0" y="98"/>
                  </a:cubicBezTo>
                  <a:cubicBezTo>
                    <a:pt x="0" y="107"/>
                    <a:pt x="0" y="116"/>
                    <a:pt x="0" y="125"/>
                  </a:cubicBezTo>
                  <a:cubicBezTo>
                    <a:pt x="9" y="134"/>
                    <a:pt x="9" y="134"/>
                    <a:pt x="18" y="143"/>
                  </a:cubicBezTo>
                  <a:lnTo>
                    <a:pt x="27" y="152"/>
                  </a:lnTo>
                  <a:cubicBezTo>
                    <a:pt x="36" y="161"/>
                    <a:pt x="45" y="161"/>
                    <a:pt x="63" y="161"/>
                  </a:cubicBezTo>
                  <a:lnTo>
                    <a:pt x="72" y="161"/>
                  </a:lnTo>
                  <a:cubicBezTo>
                    <a:pt x="89" y="152"/>
                    <a:pt x="98" y="152"/>
                    <a:pt x="98" y="143"/>
                  </a:cubicBezTo>
                  <a:cubicBezTo>
                    <a:pt x="116" y="134"/>
                    <a:pt x="125" y="116"/>
                    <a:pt x="143" y="107"/>
                  </a:cubicBezTo>
                  <a:cubicBezTo>
                    <a:pt x="152" y="98"/>
                    <a:pt x="152" y="89"/>
                    <a:pt x="152" y="80"/>
                  </a:cubicBezTo>
                  <a:cubicBezTo>
                    <a:pt x="161" y="80"/>
                    <a:pt x="161" y="71"/>
                    <a:pt x="161" y="62"/>
                  </a:cubicBezTo>
                  <a:cubicBezTo>
                    <a:pt x="161" y="54"/>
                    <a:pt x="161" y="45"/>
                    <a:pt x="152" y="36"/>
                  </a:cubicBezTo>
                  <a:cubicBezTo>
                    <a:pt x="152" y="27"/>
                    <a:pt x="152" y="27"/>
                    <a:pt x="143" y="18"/>
                  </a:cubicBezTo>
                  <a:lnTo>
                    <a:pt x="125" y="9"/>
                  </a:ln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311996" y="3619357"/>
              <a:ext cx="26185" cy="19616"/>
            </a:xfrm>
            <a:custGeom>
              <a:rect b="b" l="l" r="r" t="t"/>
              <a:pathLst>
                <a:path extrusionOk="0" h="215" w="287">
                  <a:moveTo>
                    <a:pt x="219" y="0"/>
                  </a:moveTo>
                  <a:cubicBezTo>
                    <a:pt x="208" y="0"/>
                    <a:pt x="198" y="3"/>
                    <a:pt x="188" y="9"/>
                  </a:cubicBezTo>
                  <a:cubicBezTo>
                    <a:pt x="135" y="36"/>
                    <a:pt x="81" y="72"/>
                    <a:pt x="37" y="98"/>
                  </a:cubicBezTo>
                  <a:cubicBezTo>
                    <a:pt x="19" y="107"/>
                    <a:pt x="10" y="125"/>
                    <a:pt x="1" y="143"/>
                  </a:cubicBezTo>
                  <a:cubicBezTo>
                    <a:pt x="1" y="152"/>
                    <a:pt x="1" y="170"/>
                    <a:pt x="10" y="188"/>
                  </a:cubicBezTo>
                  <a:cubicBezTo>
                    <a:pt x="21" y="205"/>
                    <a:pt x="40" y="215"/>
                    <a:pt x="60" y="215"/>
                  </a:cubicBezTo>
                  <a:cubicBezTo>
                    <a:pt x="70" y="215"/>
                    <a:pt x="81" y="212"/>
                    <a:pt x="90" y="206"/>
                  </a:cubicBezTo>
                  <a:cubicBezTo>
                    <a:pt x="144" y="179"/>
                    <a:pt x="197" y="143"/>
                    <a:pt x="251" y="107"/>
                  </a:cubicBezTo>
                  <a:cubicBezTo>
                    <a:pt x="260" y="107"/>
                    <a:pt x="277" y="90"/>
                    <a:pt x="277" y="72"/>
                  </a:cubicBezTo>
                  <a:cubicBezTo>
                    <a:pt x="286" y="63"/>
                    <a:pt x="277" y="45"/>
                    <a:pt x="269" y="27"/>
                  </a:cubicBezTo>
                  <a:cubicBezTo>
                    <a:pt x="257" y="10"/>
                    <a:pt x="238" y="0"/>
                    <a:pt x="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345389" y="3675741"/>
              <a:ext cx="22080" cy="18339"/>
            </a:xfrm>
            <a:custGeom>
              <a:rect b="b" l="l" r="r" t="t"/>
              <a:pathLst>
                <a:path extrusionOk="0" h="201" w="242">
                  <a:moveTo>
                    <a:pt x="175" y="0"/>
                  </a:moveTo>
                  <a:cubicBezTo>
                    <a:pt x="168" y="0"/>
                    <a:pt x="161" y="2"/>
                    <a:pt x="152" y="7"/>
                  </a:cubicBezTo>
                  <a:cubicBezTo>
                    <a:pt x="117" y="34"/>
                    <a:pt x="72" y="60"/>
                    <a:pt x="36" y="87"/>
                  </a:cubicBezTo>
                  <a:cubicBezTo>
                    <a:pt x="19" y="96"/>
                    <a:pt x="10" y="105"/>
                    <a:pt x="10" y="123"/>
                  </a:cubicBezTo>
                  <a:cubicBezTo>
                    <a:pt x="1" y="141"/>
                    <a:pt x="1" y="158"/>
                    <a:pt x="10" y="167"/>
                  </a:cubicBezTo>
                  <a:cubicBezTo>
                    <a:pt x="19" y="185"/>
                    <a:pt x="36" y="194"/>
                    <a:pt x="45" y="194"/>
                  </a:cubicBezTo>
                  <a:cubicBezTo>
                    <a:pt x="54" y="199"/>
                    <a:pt x="63" y="201"/>
                    <a:pt x="72" y="201"/>
                  </a:cubicBezTo>
                  <a:cubicBezTo>
                    <a:pt x="81" y="201"/>
                    <a:pt x="90" y="199"/>
                    <a:pt x="99" y="194"/>
                  </a:cubicBezTo>
                  <a:cubicBezTo>
                    <a:pt x="134" y="167"/>
                    <a:pt x="170" y="141"/>
                    <a:pt x="215" y="114"/>
                  </a:cubicBezTo>
                  <a:cubicBezTo>
                    <a:pt x="224" y="105"/>
                    <a:pt x="242" y="96"/>
                    <a:pt x="242" y="78"/>
                  </a:cubicBezTo>
                  <a:cubicBezTo>
                    <a:pt x="242" y="60"/>
                    <a:pt x="242" y="43"/>
                    <a:pt x="233" y="34"/>
                  </a:cubicBezTo>
                  <a:cubicBezTo>
                    <a:pt x="224" y="16"/>
                    <a:pt x="215" y="7"/>
                    <a:pt x="197" y="7"/>
                  </a:cubicBezTo>
                  <a:cubicBezTo>
                    <a:pt x="188" y="2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345389" y="3729206"/>
              <a:ext cx="17244" cy="12956"/>
            </a:xfrm>
            <a:custGeom>
              <a:rect b="b" l="l" r="r" t="t"/>
              <a:pathLst>
                <a:path extrusionOk="0" h="142" w="189">
                  <a:moveTo>
                    <a:pt x="108" y="1"/>
                  </a:moveTo>
                  <a:cubicBezTo>
                    <a:pt x="90" y="10"/>
                    <a:pt x="72" y="10"/>
                    <a:pt x="54" y="19"/>
                  </a:cubicBezTo>
                  <a:cubicBezTo>
                    <a:pt x="45" y="19"/>
                    <a:pt x="36" y="27"/>
                    <a:pt x="27" y="27"/>
                  </a:cubicBezTo>
                  <a:cubicBezTo>
                    <a:pt x="27" y="36"/>
                    <a:pt x="19" y="45"/>
                    <a:pt x="19" y="45"/>
                  </a:cubicBezTo>
                  <a:cubicBezTo>
                    <a:pt x="10" y="54"/>
                    <a:pt x="10" y="63"/>
                    <a:pt x="10" y="72"/>
                  </a:cubicBezTo>
                  <a:cubicBezTo>
                    <a:pt x="1" y="81"/>
                    <a:pt x="10" y="90"/>
                    <a:pt x="10" y="99"/>
                  </a:cubicBezTo>
                  <a:lnTo>
                    <a:pt x="19" y="108"/>
                  </a:lnTo>
                  <a:cubicBezTo>
                    <a:pt x="19" y="117"/>
                    <a:pt x="27" y="126"/>
                    <a:pt x="36" y="135"/>
                  </a:cubicBezTo>
                  <a:lnTo>
                    <a:pt x="54" y="135"/>
                  </a:lnTo>
                  <a:cubicBezTo>
                    <a:pt x="59" y="139"/>
                    <a:pt x="63" y="141"/>
                    <a:pt x="68" y="141"/>
                  </a:cubicBezTo>
                  <a:cubicBezTo>
                    <a:pt x="72" y="141"/>
                    <a:pt x="77" y="139"/>
                    <a:pt x="81" y="135"/>
                  </a:cubicBezTo>
                  <a:cubicBezTo>
                    <a:pt x="99" y="135"/>
                    <a:pt x="126" y="126"/>
                    <a:pt x="143" y="117"/>
                  </a:cubicBezTo>
                  <a:cubicBezTo>
                    <a:pt x="152" y="117"/>
                    <a:pt x="152" y="117"/>
                    <a:pt x="161" y="108"/>
                  </a:cubicBezTo>
                  <a:cubicBezTo>
                    <a:pt x="170" y="108"/>
                    <a:pt x="170" y="99"/>
                    <a:pt x="179" y="90"/>
                  </a:cubicBezTo>
                  <a:cubicBezTo>
                    <a:pt x="179" y="81"/>
                    <a:pt x="188" y="72"/>
                    <a:pt x="188" y="72"/>
                  </a:cubicBezTo>
                  <a:cubicBezTo>
                    <a:pt x="188" y="63"/>
                    <a:pt x="188" y="54"/>
                    <a:pt x="188" y="45"/>
                  </a:cubicBezTo>
                  <a:cubicBezTo>
                    <a:pt x="179" y="36"/>
                    <a:pt x="179" y="36"/>
                    <a:pt x="179" y="27"/>
                  </a:cubicBezTo>
                  <a:cubicBezTo>
                    <a:pt x="170" y="19"/>
                    <a:pt x="161" y="10"/>
                    <a:pt x="152" y="10"/>
                  </a:cubicBezTo>
                  <a:cubicBezTo>
                    <a:pt x="152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377139" y="3763237"/>
              <a:ext cx="30200" cy="14324"/>
            </a:xfrm>
            <a:custGeom>
              <a:rect b="b" l="l" r="r" t="t"/>
              <a:pathLst>
                <a:path extrusionOk="0" h="157" w="331">
                  <a:moveTo>
                    <a:pt x="265" y="0"/>
                  </a:moveTo>
                  <a:cubicBezTo>
                    <a:pt x="260" y="0"/>
                    <a:pt x="255" y="1"/>
                    <a:pt x="250" y="2"/>
                  </a:cubicBezTo>
                  <a:cubicBezTo>
                    <a:pt x="179" y="11"/>
                    <a:pt x="117" y="20"/>
                    <a:pt x="54" y="38"/>
                  </a:cubicBezTo>
                  <a:cubicBezTo>
                    <a:pt x="18" y="47"/>
                    <a:pt x="1" y="83"/>
                    <a:pt x="10" y="109"/>
                  </a:cubicBezTo>
                  <a:cubicBezTo>
                    <a:pt x="17" y="139"/>
                    <a:pt x="43" y="156"/>
                    <a:pt x="72" y="156"/>
                  </a:cubicBezTo>
                  <a:cubicBezTo>
                    <a:pt x="78" y="156"/>
                    <a:pt x="84" y="156"/>
                    <a:pt x="90" y="154"/>
                  </a:cubicBezTo>
                  <a:cubicBezTo>
                    <a:pt x="152" y="145"/>
                    <a:pt x="215" y="127"/>
                    <a:pt x="277" y="118"/>
                  </a:cubicBezTo>
                  <a:cubicBezTo>
                    <a:pt x="313" y="109"/>
                    <a:pt x="331" y="74"/>
                    <a:pt x="322" y="38"/>
                  </a:cubicBezTo>
                  <a:cubicBezTo>
                    <a:pt x="314" y="16"/>
                    <a:pt x="289" y="0"/>
                    <a:pt x="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382887" y="3813874"/>
              <a:ext cx="13047" cy="13138"/>
            </a:xfrm>
            <a:custGeom>
              <a:rect b="b" l="l" r="r" t="t"/>
              <a:pathLst>
                <a:path extrusionOk="0" h="144" w="143">
                  <a:moveTo>
                    <a:pt x="80" y="0"/>
                  </a:moveTo>
                  <a:cubicBezTo>
                    <a:pt x="80" y="0"/>
                    <a:pt x="71" y="0"/>
                    <a:pt x="71" y="9"/>
                  </a:cubicBezTo>
                  <a:cubicBezTo>
                    <a:pt x="54" y="9"/>
                    <a:pt x="45" y="9"/>
                    <a:pt x="36" y="18"/>
                  </a:cubicBezTo>
                  <a:lnTo>
                    <a:pt x="18" y="36"/>
                  </a:lnTo>
                  <a:cubicBezTo>
                    <a:pt x="18" y="45"/>
                    <a:pt x="9" y="54"/>
                    <a:pt x="9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0" y="99"/>
                    <a:pt x="9" y="108"/>
                  </a:cubicBezTo>
                  <a:cubicBezTo>
                    <a:pt x="9" y="116"/>
                    <a:pt x="18" y="125"/>
                    <a:pt x="18" y="125"/>
                  </a:cubicBezTo>
                  <a:cubicBezTo>
                    <a:pt x="27" y="134"/>
                    <a:pt x="27" y="134"/>
                    <a:pt x="36" y="134"/>
                  </a:cubicBezTo>
                  <a:cubicBezTo>
                    <a:pt x="45" y="143"/>
                    <a:pt x="54" y="143"/>
                    <a:pt x="62" y="143"/>
                  </a:cubicBezTo>
                  <a:lnTo>
                    <a:pt x="80" y="143"/>
                  </a:lnTo>
                  <a:cubicBezTo>
                    <a:pt x="89" y="143"/>
                    <a:pt x="98" y="134"/>
                    <a:pt x="107" y="125"/>
                  </a:cubicBezTo>
                  <a:cubicBezTo>
                    <a:pt x="116" y="116"/>
                    <a:pt x="116" y="116"/>
                    <a:pt x="125" y="108"/>
                  </a:cubicBezTo>
                  <a:cubicBezTo>
                    <a:pt x="134" y="99"/>
                    <a:pt x="134" y="99"/>
                    <a:pt x="143" y="90"/>
                  </a:cubicBezTo>
                  <a:cubicBezTo>
                    <a:pt x="143" y="81"/>
                    <a:pt x="143" y="72"/>
                    <a:pt x="143" y="63"/>
                  </a:cubicBezTo>
                  <a:cubicBezTo>
                    <a:pt x="143" y="54"/>
                    <a:pt x="143" y="45"/>
                    <a:pt x="143" y="36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16" y="9"/>
                  </a:lnTo>
                  <a:cubicBezTo>
                    <a:pt x="107" y="9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410532" y="3858397"/>
              <a:ext cx="28557" cy="14416"/>
            </a:xfrm>
            <a:custGeom>
              <a:rect b="b" l="l" r="r" t="t"/>
              <a:pathLst>
                <a:path extrusionOk="0" h="158" w="313">
                  <a:moveTo>
                    <a:pt x="250" y="1"/>
                  </a:moveTo>
                  <a:cubicBezTo>
                    <a:pt x="244" y="1"/>
                    <a:pt x="238" y="2"/>
                    <a:pt x="232" y="3"/>
                  </a:cubicBezTo>
                  <a:lnTo>
                    <a:pt x="54" y="39"/>
                  </a:lnTo>
                  <a:cubicBezTo>
                    <a:pt x="27" y="48"/>
                    <a:pt x="0" y="83"/>
                    <a:pt x="9" y="119"/>
                  </a:cubicBezTo>
                  <a:cubicBezTo>
                    <a:pt x="24" y="141"/>
                    <a:pt x="45" y="157"/>
                    <a:pt x="71" y="157"/>
                  </a:cubicBezTo>
                  <a:cubicBezTo>
                    <a:pt x="77" y="157"/>
                    <a:pt x="83" y="156"/>
                    <a:pt x="90" y="155"/>
                  </a:cubicBezTo>
                  <a:lnTo>
                    <a:pt x="259" y="119"/>
                  </a:lnTo>
                  <a:cubicBezTo>
                    <a:pt x="295" y="110"/>
                    <a:pt x="313" y="75"/>
                    <a:pt x="304" y="48"/>
                  </a:cubicBezTo>
                  <a:cubicBezTo>
                    <a:pt x="296" y="18"/>
                    <a:pt x="277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395843" y="3902556"/>
              <a:ext cx="13959" cy="11496"/>
            </a:xfrm>
            <a:custGeom>
              <a:rect b="b" l="l" r="r" t="t"/>
              <a:pathLst>
                <a:path extrusionOk="0" h="126" w="153">
                  <a:moveTo>
                    <a:pt x="81" y="1"/>
                  </a:moveTo>
                  <a:cubicBezTo>
                    <a:pt x="1" y="1"/>
                    <a:pt x="1" y="126"/>
                    <a:pt x="81" y="126"/>
                  </a:cubicBezTo>
                  <a:cubicBezTo>
                    <a:pt x="152" y="126"/>
                    <a:pt x="152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427593" y="3939689"/>
              <a:ext cx="28557" cy="13412"/>
            </a:xfrm>
            <a:custGeom>
              <a:rect b="b" l="l" r="r" t="t"/>
              <a:pathLst>
                <a:path extrusionOk="0" h="147" w="313">
                  <a:moveTo>
                    <a:pt x="265" y="1"/>
                  </a:moveTo>
                  <a:cubicBezTo>
                    <a:pt x="260" y="1"/>
                    <a:pt x="255" y="2"/>
                    <a:pt x="250" y="4"/>
                  </a:cubicBezTo>
                  <a:cubicBezTo>
                    <a:pt x="188" y="4"/>
                    <a:pt x="126" y="13"/>
                    <a:pt x="63" y="22"/>
                  </a:cubicBezTo>
                  <a:cubicBezTo>
                    <a:pt x="45" y="22"/>
                    <a:pt x="27" y="31"/>
                    <a:pt x="19" y="40"/>
                  </a:cubicBezTo>
                  <a:cubicBezTo>
                    <a:pt x="10" y="49"/>
                    <a:pt x="1" y="67"/>
                    <a:pt x="1" y="85"/>
                  </a:cubicBezTo>
                  <a:cubicBezTo>
                    <a:pt x="1" y="102"/>
                    <a:pt x="1" y="111"/>
                    <a:pt x="19" y="129"/>
                  </a:cubicBezTo>
                  <a:cubicBezTo>
                    <a:pt x="27" y="138"/>
                    <a:pt x="45" y="147"/>
                    <a:pt x="63" y="147"/>
                  </a:cubicBezTo>
                  <a:cubicBezTo>
                    <a:pt x="126" y="138"/>
                    <a:pt x="188" y="129"/>
                    <a:pt x="250" y="120"/>
                  </a:cubicBezTo>
                  <a:cubicBezTo>
                    <a:pt x="268" y="120"/>
                    <a:pt x="286" y="120"/>
                    <a:pt x="295" y="102"/>
                  </a:cubicBezTo>
                  <a:cubicBezTo>
                    <a:pt x="304" y="93"/>
                    <a:pt x="313" y="76"/>
                    <a:pt x="313" y="58"/>
                  </a:cubicBezTo>
                  <a:cubicBezTo>
                    <a:pt x="313" y="49"/>
                    <a:pt x="313" y="31"/>
                    <a:pt x="295" y="22"/>
                  </a:cubicBezTo>
                  <a:cubicBezTo>
                    <a:pt x="289" y="9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417010" y="3985582"/>
              <a:ext cx="13138" cy="11496"/>
            </a:xfrm>
            <a:custGeom>
              <a:rect b="b" l="l" r="r" t="t"/>
              <a:pathLst>
                <a:path extrusionOk="0" h="126" w="144">
                  <a:moveTo>
                    <a:pt x="63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27" y="10"/>
                    <a:pt x="19" y="19"/>
                    <a:pt x="19" y="28"/>
                  </a:cubicBezTo>
                  <a:cubicBezTo>
                    <a:pt x="10" y="28"/>
                    <a:pt x="10" y="36"/>
                    <a:pt x="1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" y="81"/>
                    <a:pt x="1" y="81"/>
                  </a:cubicBezTo>
                  <a:cubicBezTo>
                    <a:pt x="1" y="90"/>
                    <a:pt x="10" y="99"/>
                    <a:pt x="19" y="108"/>
                  </a:cubicBezTo>
                  <a:cubicBezTo>
                    <a:pt x="19" y="117"/>
                    <a:pt x="27" y="117"/>
                    <a:pt x="27" y="117"/>
                  </a:cubicBezTo>
                  <a:cubicBezTo>
                    <a:pt x="36" y="126"/>
                    <a:pt x="45" y="126"/>
                    <a:pt x="63" y="126"/>
                  </a:cubicBezTo>
                  <a:lnTo>
                    <a:pt x="99" y="126"/>
                  </a:lnTo>
                  <a:cubicBezTo>
                    <a:pt x="108" y="117"/>
                    <a:pt x="117" y="117"/>
                    <a:pt x="126" y="108"/>
                  </a:cubicBezTo>
                  <a:cubicBezTo>
                    <a:pt x="126" y="108"/>
                    <a:pt x="135" y="99"/>
                    <a:pt x="135" y="90"/>
                  </a:cubicBezTo>
                  <a:cubicBezTo>
                    <a:pt x="135" y="81"/>
                    <a:pt x="143" y="72"/>
                    <a:pt x="143" y="63"/>
                  </a:cubicBezTo>
                  <a:cubicBezTo>
                    <a:pt x="143" y="63"/>
                    <a:pt x="135" y="54"/>
                    <a:pt x="135" y="54"/>
                  </a:cubicBezTo>
                  <a:cubicBezTo>
                    <a:pt x="135" y="36"/>
                    <a:pt x="126" y="28"/>
                    <a:pt x="126" y="28"/>
                  </a:cubicBezTo>
                  <a:lnTo>
                    <a:pt x="108" y="10"/>
                  </a:lnTo>
                  <a:cubicBezTo>
                    <a:pt x="99" y="10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441461" y="4021073"/>
              <a:ext cx="24452" cy="13503"/>
            </a:xfrm>
            <a:custGeom>
              <a:rect b="b" l="l" r="r" t="t"/>
              <a:pathLst>
                <a:path extrusionOk="0" h="148" w="268">
                  <a:moveTo>
                    <a:pt x="161" y="132"/>
                  </a:moveTo>
                  <a:lnTo>
                    <a:pt x="161" y="132"/>
                  </a:lnTo>
                  <a:cubicBezTo>
                    <a:pt x="168" y="134"/>
                    <a:pt x="174" y="136"/>
                    <a:pt x="179" y="138"/>
                  </a:cubicBezTo>
                  <a:cubicBezTo>
                    <a:pt x="171" y="138"/>
                    <a:pt x="163" y="138"/>
                    <a:pt x="161" y="132"/>
                  </a:cubicBezTo>
                  <a:close/>
                  <a:moveTo>
                    <a:pt x="105" y="0"/>
                  </a:moveTo>
                  <a:cubicBezTo>
                    <a:pt x="85" y="0"/>
                    <a:pt x="63" y="4"/>
                    <a:pt x="45" y="4"/>
                  </a:cubicBezTo>
                  <a:cubicBezTo>
                    <a:pt x="36" y="13"/>
                    <a:pt x="18" y="22"/>
                    <a:pt x="9" y="40"/>
                  </a:cubicBezTo>
                  <a:cubicBezTo>
                    <a:pt x="0" y="49"/>
                    <a:pt x="0" y="67"/>
                    <a:pt x="0" y="85"/>
                  </a:cubicBezTo>
                  <a:cubicBezTo>
                    <a:pt x="9" y="102"/>
                    <a:pt x="18" y="111"/>
                    <a:pt x="36" y="120"/>
                  </a:cubicBezTo>
                  <a:cubicBezTo>
                    <a:pt x="45" y="129"/>
                    <a:pt x="63" y="129"/>
                    <a:pt x="81" y="129"/>
                  </a:cubicBezTo>
                  <a:cubicBezTo>
                    <a:pt x="90" y="125"/>
                    <a:pt x="98" y="123"/>
                    <a:pt x="107" y="123"/>
                  </a:cubicBezTo>
                  <a:cubicBezTo>
                    <a:pt x="116" y="123"/>
                    <a:pt x="125" y="125"/>
                    <a:pt x="134" y="129"/>
                  </a:cubicBezTo>
                  <a:cubicBezTo>
                    <a:pt x="134" y="129"/>
                    <a:pt x="132" y="127"/>
                    <a:pt x="129" y="125"/>
                  </a:cubicBezTo>
                  <a:lnTo>
                    <a:pt x="129" y="125"/>
                  </a:lnTo>
                  <a:cubicBezTo>
                    <a:pt x="139" y="128"/>
                    <a:pt x="151" y="130"/>
                    <a:pt x="161" y="132"/>
                  </a:cubicBezTo>
                  <a:lnTo>
                    <a:pt x="161" y="132"/>
                  </a:lnTo>
                  <a:cubicBezTo>
                    <a:pt x="163" y="138"/>
                    <a:pt x="170" y="138"/>
                    <a:pt x="170" y="138"/>
                  </a:cubicBezTo>
                  <a:cubicBezTo>
                    <a:pt x="188" y="147"/>
                    <a:pt x="197" y="147"/>
                    <a:pt x="214" y="147"/>
                  </a:cubicBezTo>
                  <a:cubicBezTo>
                    <a:pt x="232" y="138"/>
                    <a:pt x="241" y="129"/>
                    <a:pt x="250" y="111"/>
                  </a:cubicBezTo>
                  <a:cubicBezTo>
                    <a:pt x="259" y="102"/>
                    <a:pt x="268" y="85"/>
                    <a:pt x="259" y="67"/>
                  </a:cubicBezTo>
                  <a:cubicBezTo>
                    <a:pt x="250" y="49"/>
                    <a:pt x="241" y="40"/>
                    <a:pt x="232" y="31"/>
                  </a:cubicBezTo>
                  <a:cubicBezTo>
                    <a:pt x="214" y="22"/>
                    <a:pt x="197" y="13"/>
                    <a:pt x="188" y="13"/>
                  </a:cubicBezTo>
                  <a:cubicBezTo>
                    <a:pt x="170" y="4"/>
                    <a:pt x="152" y="4"/>
                    <a:pt x="134" y="4"/>
                  </a:cubicBezTo>
                  <a:cubicBezTo>
                    <a:pt x="125" y="1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420294" y="4065414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36"/>
                    <a:pt x="0" y="54"/>
                    <a:pt x="0" y="63"/>
                  </a:cubicBezTo>
                  <a:cubicBezTo>
                    <a:pt x="0" y="80"/>
                    <a:pt x="9" y="98"/>
                    <a:pt x="18" y="107"/>
                  </a:cubicBezTo>
                  <a:cubicBezTo>
                    <a:pt x="27" y="116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3" y="107"/>
                  </a:cubicBezTo>
                  <a:cubicBezTo>
                    <a:pt x="232" y="98"/>
                    <a:pt x="241" y="80"/>
                    <a:pt x="241" y="63"/>
                  </a:cubicBezTo>
                  <a:cubicBezTo>
                    <a:pt x="241" y="54"/>
                    <a:pt x="232" y="36"/>
                    <a:pt x="223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448760" y="4102821"/>
              <a:ext cx="31021" cy="11496"/>
            </a:xfrm>
            <a:custGeom>
              <a:rect b="b" l="l" r="r" t="t"/>
              <a:pathLst>
                <a:path extrusionOk="0" h="126" w="340">
                  <a:moveTo>
                    <a:pt x="63" y="0"/>
                  </a:moveTo>
                  <a:cubicBezTo>
                    <a:pt x="27" y="0"/>
                    <a:pt x="1" y="27"/>
                    <a:pt x="1" y="63"/>
                  </a:cubicBezTo>
                  <a:cubicBezTo>
                    <a:pt x="1" y="99"/>
                    <a:pt x="27" y="125"/>
                    <a:pt x="63" y="125"/>
                  </a:cubicBezTo>
                  <a:lnTo>
                    <a:pt x="277" y="125"/>
                  </a:lnTo>
                  <a:cubicBezTo>
                    <a:pt x="304" y="125"/>
                    <a:pt x="340" y="99"/>
                    <a:pt x="340" y="63"/>
                  </a:cubicBezTo>
                  <a:cubicBezTo>
                    <a:pt x="331" y="27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420294" y="4148622"/>
              <a:ext cx="17974" cy="12865"/>
            </a:xfrm>
            <a:custGeom>
              <a:rect b="b" l="l" r="r" t="t"/>
              <a:pathLst>
                <a:path extrusionOk="0" h="141" w="197">
                  <a:moveTo>
                    <a:pt x="148" y="0"/>
                  </a:moveTo>
                  <a:cubicBezTo>
                    <a:pt x="141" y="0"/>
                    <a:pt x="134" y="2"/>
                    <a:pt x="125" y="7"/>
                  </a:cubicBezTo>
                  <a:cubicBezTo>
                    <a:pt x="99" y="7"/>
                    <a:pt x="72" y="16"/>
                    <a:pt x="45" y="25"/>
                  </a:cubicBezTo>
                  <a:cubicBezTo>
                    <a:pt x="36" y="25"/>
                    <a:pt x="27" y="25"/>
                    <a:pt x="27" y="34"/>
                  </a:cubicBezTo>
                  <a:cubicBezTo>
                    <a:pt x="18" y="34"/>
                    <a:pt x="9" y="43"/>
                    <a:pt x="9" y="52"/>
                  </a:cubicBezTo>
                  <a:cubicBezTo>
                    <a:pt x="0" y="60"/>
                    <a:pt x="0" y="60"/>
                    <a:pt x="0" y="69"/>
                  </a:cubicBezTo>
                  <a:cubicBezTo>
                    <a:pt x="0" y="78"/>
                    <a:pt x="0" y="87"/>
                    <a:pt x="0" y="96"/>
                  </a:cubicBezTo>
                  <a:cubicBezTo>
                    <a:pt x="9" y="114"/>
                    <a:pt x="18" y="123"/>
                    <a:pt x="27" y="132"/>
                  </a:cubicBezTo>
                  <a:cubicBezTo>
                    <a:pt x="45" y="141"/>
                    <a:pt x="63" y="141"/>
                    <a:pt x="81" y="141"/>
                  </a:cubicBezTo>
                  <a:cubicBezTo>
                    <a:pt x="99" y="132"/>
                    <a:pt x="125" y="132"/>
                    <a:pt x="152" y="123"/>
                  </a:cubicBezTo>
                  <a:cubicBezTo>
                    <a:pt x="161" y="123"/>
                    <a:pt x="170" y="114"/>
                    <a:pt x="179" y="114"/>
                  </a:cubicBezTo>
                  <a:cubicBezTo>
                    <a:pt x="179" y="105"/>
                    <a:pt x="188" y="96"/>
                    <a:pt x="188" y="96"/>
                  </a:cubicBezTo>
                  <a:cubicBezTo>
                    <a:pt x="197" y="87"/>
                    <a:pt x="197" y="78"/>
                    <a:pt x="197" y="69"/>
                  </a:cubicBezTo>
                  <a:cubicBezTo>
                    <a:pt x="197" y="60"/>
                    <a:pt x="197" y="52"/>
                    <a:pt x="197" y="43"/>
                  </a:cubicBezTo>
                  <a:cubicBezTo>
                    <a:pt x="197" y="34"/>
                    <a:pt x="188" y="16"/>
                    <a:pt x="170" y="7"/>
                  </a:cubicBezTo>
                  <a:cubicBezTo>
                    <a:pt x="161" y="2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452045" y="4177727"/>
              <a:ext cx="24452" cy="13047"/>
            </a:xfrm>
            <a:custGeom>
              <a:rect b="b" l="l" r="r" t="t"/>
              <a:pathLst>
                <a:path extrusionOk="0" h="143" w="268">
                  <a:moveTo>
                    <a:pt x="188" y="0"/>
                  </a:moveTo>
                  <a:cubicBezTo>
                    <a:pt x="134" y="9"/>
                    <a:pt x="90" y="18"/>
                    <a:pt x="45" y="27"/>
                  </a:cubicBezTo>
                  <a:cubicBezTo>
                    <a:pt x="36" y="27"/>
                    <a:pt x="18" y="36"/>
                    <a:pt x="9" y="54"/>
                  </a:cubicBezTo>
                  <a:cubicBezTo>
                    <a:pt x="0" y="63"/>
                    <a:pt x="0" y="80"/>
                    <a:pt x="9" y="98"/>
                  </a:cubicBezTo>
                  <a:cubicBezTo>
                    <a:pt x="9" y="116"/>
                    <a:pt x="18" y="125"/>
                    <a:pt x="36" y="134"/>
                  </a:cubicBezTo>
                  <a:cubicBezTo>
                    <a:pt x="36" y="134"/>
                    <a:pt x="45" y="143"/>
                    <a:pt x="45" y="143"/>
                  </a:cubicBezTo>
                  <a:lnTo>
                    <a:pt x="81" y="143"/>
                  </a:lnTo>
                  <a:lnTo>
                    <a:pt x="214" y="125"/>
                  </a:lnTo>
                  <a:cubicBezTo>
                    <a:pt x="232" y="116"/>
                    <a:pt x="250" y="107"/>
                    <a:pt x="250" y="89"/>
                  </a:cubicBezTo>
                  <a:cubicBezTo>
                    <a:pt x="259" y="80"/>
                    <a:pt x="268" y="63"/>
                    <a:pt x="259" y="45"/>
                  </a:cubicBezTo>
                  <a:cubicBezTo>
                    <a:pt x="250" y="36"/>
                    <a:pt x="241" y="18"/>
                    <a:pt x="232" y="9"/>
                  </a:cubicBezTo>
                  <a:cubicBezTo>
                    <a:pt x="223" y="9"/>
                    <a:pt x="223" y="9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448760" y="4224896"/>
              <a:ext cx="22080" cy="11496"/>
            </a:xfrm>
            <a:custGeom>
              <a:rect b="b" l="l" r="r" t="t"/>
              <a:pathLst>
                <a:path extrusionOk="0" h="126" w="242">
                  <a:moveTo>
                    <a:pt x="63" y="1"/>
                  </a:moveTo>
                  <a:cubicBezTo>
                    <a:pt x="45" y="1"/>
                    <a:pt x="27" y="10"/>
                    <a:pt x="18" y="18"/>
                  </a:cubicBezTo>
                  <a:cubicBezTo>
                    <a:pt x="10" y="36"/>
                    <a:pt x="1" y="54"/>
                    <a:pt x="1" y="63"/>
                  </a:cubicBezTo>
                  <a:cubicBezTo>
                    <a:pt x="1" y="81"/>
                    <a:pt x="10" y="99"/>
                    <a:pt x="18" y="108"/>
                  </a:cubicBezTo>
                  <a:cubicBezTo>
                    <a:pt x="27" y="117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06" y="117"/>
                    <a:pt x="224" y="108"/>
                  </a:cubicBezTo>
                  <a:cubicBezTo>
                    <a:pt x="233" y="99"/>
                    <a:pt x="242" y="81"/>
                    <a:pt x="242" y="63"/>
                  </a:cubicBezTo>
                  <a:cubicBezTo>
                    <a:pt x="242" y="54"/>
                    <a:pt x="233" y="36"/>
                    <a:pt x="224" y="18"/>
                  </a:cubicBezTo>
                  <a:cubicBezTo>
                    <a:pt x="206" y="10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414546" y="4209477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54" y="0"/>
                    <a:pt x="37" y="9"/>
                    <a:pt x="28" y="18"/>
                  </a:cubicBezTo>
                  <a:cubicBezTo>
                    <a:pt x="10" y="27"/>
                    <a:pt x="1" y="45"/>
                    <a:pt x="10" y="63"/>
                  </a:cubicBezTo>
                  <a:cubicBezTo>
                    <a:pt x="10" y="71"/>
                    <a:pt x="10" y="89"/>
                    <a:pt x="28" y="107"/>
                  </a:cubicBezTo>
                  <a:cubicBezTo>
                    <a:pt x="37" y="116"/>
                    <a:pt x="54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4" y="107"/>
                  </a:cubicBezTo>
                  <a:cubicBezTo>
                    <a:pt x="233" y="89"/>
                    <a:pt x="242" y="71"/>
                    <a:pt x="242" y="63"/>
                  </a:cubicBezTo>
                  <a:cubicBezTo>
                    <a:pt x="242" y="45"/>
                    <a:pt x="242" y="27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444746" y="4280277"/>
              <a:ext cx="24452" cy="14507"/>
            </a:xfrm>
            <a:custGeom>
              <a:rect b="b" l="l" r="r" t="t"/>
              <a:pathLst>
                <a:path extrusionOk="0" h="159" w="268">
                  <a:moveTo>
                    <a:pt x="80" y="0"/>
                  </a:moveTo>
                  <a:cubicBezTo>
                    <a:pt x="71" y="0"/>
                    <a:pt x="45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0" y="63"/>
                    <a:pt x="0" y="81"/>
                    <a:pt x="9" y="89"/>
                  </a:cubicBezTo>
                  <a:cubicBezTo>
                    <a:pt x="18" y="107"/>
                    <a:pt x="36" y="116"/>
                    <a:pt x="54" y="116"/>
                  </a:cubicBezTo>
                  <a:lnTo>
                    <a:pt x="187" y="152"/>
                  </a:lnTo>
                  <a:cubicBezTo>
                    <a:pt x="196" y="156"/>
                    <a:pt x="205" y="159"/>
                    <a:pt x="213" y="159"/>
                  </a:cubicBezTo>
                  <a:cubicBezTo>
                    <a:pt x="221" y="159"/>
                    <a:pt x="228" y="156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98"/>
                    <a:pt x="268" y="81"/>
                    <a:pt x="259" y="63"/>
                  </a:cubicBezTo>
                  <a:cubicBezTo>
                    <a:pt x="250" y="54"/>
                    <a:pt x="232" y="45"/>
                    <a:pt x="223" y="3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420294" y="4326078"/>
              <a:ext cx="18795" cy="15145"/>
            </a:xfrm>
            <a:custGeom>
              <a:rect b="b" l="l" r="r" t="t"/>
              <a:pathLst>
                <a:path extrusionOk="0" h="166" w="206">
                  <a:moveTo>
                    <a:pt x="58" y="0"/>
                  </a:moveTo>
                  <a:cubicBezTo>
                    <a:pt x="54" y="0"/>
                    <a:pt x="49" y="2"/>
                    <a:pt x="45" y="7"/>
                  </a:cubicBezTo>
                  <a:cubicBezTo>
                    <a:pt x="36" y="7"/>
                    <a:pt x="27" y="7"/>
                    <a:pt x="27" y="16"/>
                  </a:cubicBezTo>
                  <a:cubicBezTo>
                    <a:pt x="18" y="16"/>
                    <a:pt x="9" y="25"/>
                    <a:pt x="9" y="33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9" y="96"/>
                    <a:pt x="18" y="105"/>
                    <a:pt x="27" y="114"/>
                  </a:cubicBezTo>
                  <a:cubicBezTo>
                    <a:pt x="54" y="132"/>
                    <a:pt x="81" y="141"/>
                    <a:pt x="107" y="158"/>
                  </a:cubicBezTo>
                  <a:lnTo>
                    <a:pt x="134" y="158"/>
                  </a:lnTo>
                  <a:cubicBezTo>
                    <a:pt x="139" y="163"/>
                    <a:pt x="143" y="165"/>
                    <a:pt x="146" y="165"/>
                  </a:cubicBezTo>
                  <a:cubicBezTo>
                    <a:pt x="150" y="165"/>
                    <a:pt x="152" y="163"/>
                    <a:pt x="152" y="158"/>
                  </a:cubicBezTo>
                  <a:cubicBezTo>
                    <a:pt x="161" y="158"/>
                    <a:pt x="170" y="158"/>
                    <a:pt x="179" y="149"/>
                  </a:cubicBezTo>
                  <a:cubicBezTo>
                    <a:pt x="188" y="149"/>
                    <a:pt x="188" y="141"/>
                    <a:pt x="197" y="132"/>
                  </a:cubicBezTo>
                  <a:cubicBezTo>
                    <a:pt x="197" y="123"/>
                    <a:pt x="206" y="105"/>
                    <a:pt x="197" y="87"/>
                  </a:cubicBezTo>
                  <a:cubicBezTo>
                    <a:pt x="197" y="69"/>
                    <a:pt x="188" y="60"/>
                    <a:pt x="170" y="51"/>
                  </a:cubicBezTo>
                  <a:cubicBezTo>
                    <a:pt x="143" y="33"/>
                    <a:pt x="116" y="25"/>
                    <a:pt x="90" y="7"/>
                  </a:cubicBezTo>
                  <a:lnTo>
                    <a:pt x="72" y="7"/>
                  </a:lnTo>
                  <a:cubicBezTo>
                    <a:pt x="67" y="2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432520" y="4376258"/>
              <a:ext cx="26915" cy="15602"/>
            </a:xfrm>
            <a:custGeom>
              <a:rect b="b" l="l" r="r" t="t"/>
              <a:pathLst>
                <a:path extrusionOk="0" h="171" w="295">
                  <a:moveTo>
                    <a:pt x="63" y="1"/>
                  </a:moveTo>
                  <a:cubicBezTo>
                    <a:pt x="45" y="1"/>
                    <a:pt x="27" y="10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26"/>
                  </a:cubicBezTo>
                  <a:lnTo>
                    <a:pt x="81" y="126"/>
                  </a:lnTo>
                  <a:cubicBezTo>
                    <a:pt x="81" y="126"/>
                    <a:pt x="72" y="126"/>
                    <a:pt x="63" y="117"/>
                  </a:cubicBezTo>
                  <a:lnTo>
                    <a:pt x="63" y="117"/>
                  </a:lnTo>
                  <a:cubicBezTo>
                    <a:pt x="98" y="126"/>
                    <a:pt x="134" y="135"/>
                    <a:pt x="161" y="144"/>
                  </a:cubicBezTo>
                  <a:lnTo>
                    <a:pt x="143" y="144"/>
                  </a:lnTo>
                  <a:cubicBezTo>
                    <a:pt x="161" y="144"/>
                    <a:pt x="179" y="153"/>
                    <a:pt x="188" y="161"/>
                  </a:cubicBezTo>
                  <a:cubicBezTo>
                    <a:pt x="200" y="168"/>
                    <a:pt x="213" y="171"/>
                    <a:pt x="225" y="171"/>
                  </a:cubicBezTo>
                  <a:cubicBezTo>
                    <a:pt x="246" y="171"/>
                    <a:pt x="265" y="161"/>
                    <a:pt x="277" y="144"/>
                  </a:cubicBezTo>
                  <a:cubicBezTo>
                    <a:pt x="295" y="108"/>
                    <a:pt x="286" y="72"/>
                    <a:pt x="250" y="54"/>
                  </a:cubicBezTo>
                  <a:cubicBezTo>
                    <a:pt x="196" y="28"/>
                    <a:pt x="134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411353" y="4426986"/>
              <a:ext cx="26915" cy="14507"/>
            </a:xfrm>
            <a:custGeom>
              <a:rect b="b" l="l" r="r" t="t"/>
              <a:pathLst>
                <a:path extrusionOk="0" h="159" w="295">
                  <a:moveTo>
                    <a:pt x="103" y="0"/>
                  </a:moveTo>
                  <a:cubicBezTo>
                    <a:pt x="83" y="0"/>
                    <a:pt x="63" y="2"/>
                    <a:pt x="45" y="7"/>
                  </a:cubicBezTo>
                  <a:cubicBezTo>
                    <a:pt x="36" y="16"/>
                    <a:pt x="18" y="25"/>
                    <a:pt x="9" y="43"/>
                  </a:cubicBezTo>
                  <a:cubicBezTo>
                    <a:pt x="0" y="52"/>
                    <a:pt x="0" y="69"/>
                    <a:pt x="9" y="87"/>
                  </a:cubicBezTo>
                  <a:cubicBezTo>
                    <a:pt x="9" y="96"/>
                    <a:pt x="18" y="114"/>
                    <a:pt x="36" y="123"/>
                  </a:cubicBezTo>
                  <a:cubicBezTo>
                    <a:pt x="45" y="132"/>
                    <a:pt x="63" y="132"/>
                    <a:pt x="81" y="132"/>
                  </a:cubicBezTo>
                  <a:cubicBezTo>
                    <a:pt x="89" y="123"/>
                    <a:pt x="107" y="123"/>
                    <a:pt x="116" y="123"/>
                  </a:cubicBezTo>
                  <a:lnTo>
                    <a:pt x="125" y="123"/>
                  </a:lnTo>
                  <a:cubicBezTo>
                    <a:pt x="134" y="123"/>
                    <a:pt x="152" y="123"/>
                    <a:pt x="161" y="132"/>
                  </a:cubicBezTo>
                  <a:cubicBezTo>
                    <a:pt x="161" y="132"/>
                    <a:pt x="152" y="123"/>
                    <a:pt x="152" y="123"/>
                  </a:cubicBezTo>
                  <a:lnTo>
                    <a:pt x="152" y="123"/>
                  </a:lnTo>
                  <a:cubicBezTo>
                    <a:pt x="161" y="132"/>
                    <a:pt x="170" y="132"/>
                    <a:pt x="179" y="141"/>
                  </a:cubicBezTo>
                  <a:cubicBezTo>
                    <a:pt x="188" y="159"/>
                    <a:pt x="205" y="159"/>
                    <a:pt x="223" y="159"/>
                  </a:cubicBezTo>
                  <a:cubicBezTo>
                    <a:pt x="241" y="159"/>
                    <a:pt x="259" y="159"/>
                    <a:pt x="268" y="141"/>
                  </a:cubicBezTo>
                  <a:cubicBezTo>
                    <a:pt x="286" y="123"/>
                    <a:pt x="295" y="78"/>
                    <a:pt x="268" y="60"/>
                  </a:cubicBezTo>
                  <a:cubicBezTo>
                    <a:pt x="241" y="34"/>
                    <a:pt x="205" y="7"/>
                    <a:pt x="161" y="7"/>
                  </a:cubicBezTo>
                  <a:cubicBezTo>
                    <a:pt x="143" y="2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84438" y="4462386"/>
              <a:ext cx="27828" cy="16788"/>
            </a:xfrm>
            <a:custGeom>
              <a:rect b="b" l="l" r="r" t="t"/>
              <a:pathLst>
                <a:path extrusionOk="0" h="184" w="305">
                  <a:moveTo>
                    <a:pt x="70" y="1"/>
                  </a:moveTo>
                  <a:cubicBezTo>
                    <a:pt x="45" y="1"/>
                    <a:pt x="18" y="24"/>
                    <a:pt x="10" y="47"/>
                  </a:cubicBezTo>
                  <a:cubicBezTo>
                    <a:pt x="1" y="83"/>
                    <a:pt x="19" y="118"/>
                    <a:pt x="54" y="127"/>
                  </a:cubicBezTo>
                  <a:cubicBezTo>
                    <a:pt x="108" y="145"/>
                    <a:pt x="170" y="163"/>
                    <a:pt x="224" y="181"/>
                  </a:cubicBezTo>
                  <a:cubicBezTo>
                    <a:pt x="230" y="182"/>
                    <a:pt x="236" y="183"/>
                    <a:pt x="242" y="183"/>
                  </a:cubicBezTo>
                  <a:cubicBezTo>
                    <a:pt x="271" y="183"/>
                    <a:pt x="297" y="166"/>
                    <a:pt x="304" y="136"/>
                  </a:cubicBezTo>
                  <a:cubicBezTo>
                    <a:pt x="304" y="110"/>
                    <a:pt x="286" y="74"/>
                    <a:pt x="260" y="65"/>
                  </a:cubicBezTo>
                  <a:lnTo>
                    <a:pt x="81" y="3"/>
                  </a:ln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82887" y="4382827"/>
              <a:ext cx="20437" cy="16697"/>
            </a:xfrm>
            <a:custGeom>
              <a:rect b="b" l="l" r="r" t="t"/>
              <a:pathLst>
                <a:path extrusionOk="0" h="183" w="224">
                  <a:moveTo>
                    <a:pt x="45" y="0"/>
                  </a:moveTo>
                  <a:cubicBezTo>
                    <a:pt x="36" y="9"/>
                    <a:pt x="18" y="18"/>
                    <a:pt x="9" y="36"/>
                  </a:cubicBezTo>
                  <a:cubicBezTo>
                    <a:pt x="0" y="45"/>
                    <a:pt x="0" y="63"/>
                    <a:pt x="9" y="81"/>
                  </a:cubicBezTo>
                  <a:cubicBezTo>
                    <a:pt x="9" y="98"/>
                    <a:pt x="18" y="107"/>
                    <a:pt x="36" y="116"/>
                  </a:cubicBezTo>
                  <a:cubicBezTo>
                    <a:pt x="62" y="134"/>
                    <a:pt x="98" y="152"/>
                    <a:pt x="134" y="170"/>
                  </a:cubicBezTo>
                  <a:cubicBezTo>
                    <a:pt x="140" y="176"/>
                    <a:pt x="151" y="182"/>
                    <a:pt x="163" y="182"/>
                  </a:cubicBezTo>
                  <a:cubicBezTo>
                    <a:pt x="168" y="182"/>
                    <a:pt x="173" y="181"/>
                    <a:pt x="178" y="179"/>
                  </a:cubicBezTo>
                  <a:cubicBezTo>
                    <a:pt x="196" y="179"/>
                    <a:pt x="205" y="161"/>
                    <a:pt x="214" y="152"/>
                  </a:cubicBezTo>
                  <a:cubicBezTo>
                    <a:pt x="223" y="134"/>
                    <a:pt x="223" y="116"/>
                    <a:pt x="223" y="107"/>
                  </a:cubicBezTo>
                  <a:cubicBezTo>
                    <a:pt x="214" y="89"/>
                    <a:pt x="205" y="72"/>
                    <a:pt x="196" y="72"/>
                  </a:cubicBezTo>
                  <a:cubicBezTo>
                    <a:pt x="161" y="45"/>
                    <a:pt x="125" y="27"/>
                    <a:pt x="98" y="9"/>
                  </a:cubicBezTo>
                  <a:cubicBezTo>
                    <a:pt x="80" y="0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375497" y="4514300"/>
              <a:ext cx="24543" cy="18339"/>
            </a:xfrm>
            <a:custGeom>
              <a:rect b="b" l="l" r="r" t="t"/>
              <a:pathLst>
                <a:path extrusionOk="0" h="201" w="269">
                  <a:moveTo>
                    <a:pt x="64" y="1"/>
                  </a:moveTo>
                  <a:cubicBezTo>
                    <a:pt x="60" y="1"/>
                    <a:pt x="57" y="2"/>
                    <a:pt x="54" y="4"/>
                  </a:cubicBezTo>
                  <a:cubicBezTo>
                    <a:pt x="36" y="4"/>
                    <a:pt x="19" y="22"/>
                    <a:pt x="10" y="31"/>
                  </a:cubicBezTo>
                  <a:cubicBezTo>
                    <a:pt x="1" y="58"/>
                    <a:pt x="10" y="103"/>
                    <a:pt x="36" y="112"/>
                  </a:cubicBezTo>
                  <a:cubicBezTo>
                    <a:pt x="81" y="138"/>
                    <a:pt x="126" y="165"/>
                    <a:pt x="170" y="192"/>
                  </a:cubicBezTo>
                  <a:cubicBezTo>
                    <a:pt x="188" y="201"/>
                    <a:pt x="206" y="201"/>
                    <a:pt x="215" y="201"/>
                  </a:cubicBezTo>
                  <a:cubicBezTo>
                    <a:pt x="233" y="192"/>
                    <a:pt x="251" y="183"/>
                    <a:pt x="259" y="174"/>
                  </a:cubicBezTo>
                  <a:cubicBezTo>
                    <a:pt x="268" y="138"/>
                    <a:pt x="259" y="103"/>
                    <a:pt x="233" y="85"/>
                  </a:cubicBezTo>
                  <a:lnTo>
                    <a:pt x="99" y="13"/>
                  </a:lnTo>
                  <a:cubicBezTo>
                    <a:pt x="86" y="7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338911" y="4565940"/>
              <a:ext cx="14689" cy="14781"/>
            </a:xfrm>
            <a:custGeom>
              <a:rect b="b" l="l" r="r" t="t"/>
              <a:pathLst>
                <a:path extrusionOk="0" h="162" w="161">
                  <a:moveTo>
                    <a:pt x="36" y="0"/>
                  </a:moveTo>
                  <a:cubicBezTo>
                    <a:pt x="27" y="0"/>
                    <a:pt x="27" y="9"/>
                    <a:pt x="18" y="18"/>
                  </a:cubicBezTo>
                  <a:cubicBezTo>
                    <a:pt x="18" y="18"/>
                    <a:pt x="9" y="18"/>
                    <a:pt x="9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2"/>
                    <a:pt x="0" y="72"/>
                  </a:cubicBezTo>
                  <a:cubicBezTo>
                    <a:pt x="0" y="81"/>
                    <a:pt x="9" y="90"/>
                    <a:pt x="18" y="99"/>
                  </a:cubicBezTo>
                  <a:cubicBezTo>
                    <a:pt x="27" y="116"/>
                    <a:pt x="45" y="125"/>
                    <a:pt x="54" y="143"/>
                  </a:cubicBezTo>
                  <a:cubicBezTo>
                    <a:pt x="63" y="143"/>
                    <a:pt x="72" y="152"/>
                    <a:pt x="72" y="152"/>
                  </a:cubicBezTo>
                  <a:cubicBezTo>
                    <a:pt x="81" y="152"/>
                    <a:pt x="90" y="161"/>
                    <a:pt x="98" y="161"/>
                  </a:cubicBezTo>
                  <a:cubicBezTo>
                    <a:pt x="107" y="161"/>
                    <a:pt x="116" y="152"/>
                    <a:pt x="125" y="152"/>
                  </a:cubicBezTo>
                  <a:cubicBezTo>
                    <a:pt x="134" y="152"/>
                    <a:pt x="134" y="143"/>
                    <a:pt x="143" y="143"/>
                  </a:cubicBezTo>
                  <a:cubicBezTo>
                    <a:pt x="143" y="134"/>
                    <a:pt x="152" y="134"/>
                    <a:pt x="152" y="125"/>
                  </a:cubicBezTo>
                  <a:cubicBezTo>
                    <a:pt x="161" y="116"/>
                    <a:pt x="161" y="108"/>
                    <a:pt x="161" y="99"/>
                  </a:cubicBezTo>
                  <a:lnTo>
                    <a:pt x="161" y="81"/>
                  </a:lnTo>
                  <a:cubicBezTo>
                    <a:pt x="152" y="72"/>
                    <a:pt x="152" y="63"/>
                    <a:pt x="143" y="54"/>
                  </a:cubicBezTo>
                  <a:lnTo>
                    <a:pt x="107" y="18"/>
                  </a:lnTo>
                  <a:cubicBezTo>
                    <a:pt x="98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5280" y="4593858"/>
              <a:ext cx="24543" cy="20164"/>
            </a:xfrm>
            <a:custGeom>
              <a:rect b="b" l="l" r="r" t="t"/>
              <a:pathLst>
                <a:path extrusionOk="0" h="221" w="269">
                  <a:moveTo>
                    <a:pt x="76" y="0"/>
                  </a:moveTo>
                  <a:cubicBezTo>
                    <a:pt x="68" y="0"/>
                    <a:pt x="59" y="2"/>
                    <a:pt x="54" y="7"/>
                  </a:cubicBezTo>
                  <a:cubicBezTo>
                    <a:pt x="36" y="7"/>
                    <a:pt x="18" y="16"/>
                    <a:pt x="10" y="33"/>
                  </a:cubicBezTo>
                  <a:cubicBezTo>
                    <a:pt x="10" y="42"/>
                    <a:pt x="1" y="60"/>
                    <a:pt x="10" y="78"/>
                  </a:cubicBezTo>
                  <a:cubicBezTo>
                    <a:pt x="10" y="87"/>
                    <a:pt x="10" y="87"/>
                    <a:pt x="10" y="96"/>
                  </a:cubicBezTo>
                  <a:cubicBezTo>
                    <a:pt x="18" y="105"/>
                    <a:pt x="27" y="114"/>
                    <a:pt x="36" y="114"/>
                  </a:cubicBezTo>
                  <a:lnTo>
                    <a:pt x="170" y="212"/>
                  </a:lnTo>
                  <a:cubicBezTo>
                    <a:pt x="188" y="221"/>
                    <a:pt x="206" y="221"/>
                    <a:pt x="215" y="221"/>
                  </a:cubicBezTo>
                  <a:cubicBezTo>
                    <a:pt x="233" y="212"/>
                    <a:pt x="250" y="203"/>
                    <a:pt x="259" y="194"/>
                  </a:cubicBezTo>
                  <a:cubicBezTo>
                    <a:pt x="259" y="176"/>
                    <a:pt x="268" y="158"/>
                    <a:pt x="259" y="141"/>
                  </a:cubicBezTo>
                  <a:cubicBezTo>
                    <a:pt x="259" y="141"/>
                    <a:pt x="259" y="132"/>
                    <a:pt x="259" y="132"/>
                  </a:cubicBezTo>
                  <a:cubicBezTo>
                    <a:pt x="250" y="123"/>
                    <a:pt x="241" y="114"/>
                    <a:pt x="233" y="105"/>
                  </a:cubicBezTo>
                  <a:cubicBezTo>
                    <a:pt x="188" y="78"/>
                    <a:pt x="143" y="42"/>
                    <a:pt x="99" y="7"/>
                  </a:cubicBezTo>
                  <a:cubicBezTo>
                    <a:pt x="94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40553" y="4530084"/>
              <a:ext cx="18795" cy="16423"/>
            </a:xfrm>
            <a:custGeom>
              <a:rect b="b" l="l" r="r" t="t"/>
              <a:pathLst>
                <a:path extrusionOk="0" h="180" w="206">
                  <a:moveTo>
                    <a:pt x="45" y="1"/>
                  </a:moveTo>
                  <a:cubicBezTo>
                    <a:pt x="36" y="1"/>
                    <a:pt x="36" y="10"/>
                    <a:pt x="27" y="10"/>
                  </a:cubicBezTo>
                  <a:cubicBezTo>
                    <a:pt x="18" y="19"/>
                    <a:pt x="18" y="19"/>
                    <a:pt x="9" y="28"/>
                  </a:cubicBezTo>
                  <a:cubicBezTo>
                    <a:pt x="0" y="46"/>
                    <a:pt x="0" y="63"/>
                    <a:pt x="0" y="72"/>
                  </a:cubicBezTo>
                  <a:cubicBezTo>
                    <a:pt x="9" y="81"/>
                    <a:pt x="9" y="90"/>
                    <a:pt x="9" y="90"/>
                  </a:cubicBezTo>
                  <a:cubicBezTo>
                    <a:pt x="18" y="99"/>
                    <a:pt x="27" y="108"/>
                    <a:pt x="36" y="117"/>
                  </a:cubicBezTo>
                  <a:cubicBezTo>
                    <a:pt x="54" y="135"/>
                    <a:pt x="80" y="153"/>
                    <a:pt x="107" y="170"/>
                  </a:cubicBezTo>
                  <a:cubicBezTo>
                    <a:pt x="116" y="179"/>
                    <a:pt x="125" y="179"/>
                    <a:pt x="134" y="179"/>
                  </a:cubicBezTo>
                  <a:lnTo>
                    <a:pt x="161" y="179"/>
                  </a:lnTo>
                  <a:cubicBezTo>
                    <a:pt x="161" y="179"/>
                    <a:pt x="170" y="170"/>
                    <a:pt x="179" y="170"/>
                  </a:cubicBezTo>
                  <a:cubicBezTo>
                    <a:pt x="187" y="162"/>
                    <a:pt x="187" y="162"/>
                    <a:pt x="196" y="153"/>
                  </a:cubicBezTo>
                  <a:cubicBezTo>
                    <a:pt x="196" y="135"/>
                    <a:pt x="205" y="117"/>
                    <a:pt x="196" y="99"/>
                  </a:cubicBezTo>
                  <a:cubicBezTo>
                    <a:pt x="196" y="99"/>
                    <a:pt x="196" y="90"/>
                    <a:pt x="196" y="90"/>
                  </a:cubicBezTo>
                  <a:cubicBezTo>
                    <a:pt x="187" y="81"/>
                    <a:pt x="179" y="72"/>
                    <a:pt x="170" y="63"/>
                  </a:cubicBezTo>
                  <a:cubicBezTo>
                    <a:pt x="143" y="46"/>
                    <a:pt x="116" y="28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66469" y="4611558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0"/>
                  </a:moveTo>
                  <a:cubicBezTo>
                    <a:pt x="45" y="0"/>
                    <a:pt x="36" y="0"/>
                    <a:pt x="27" y="9"/>
                  </a:cubicBezTo>
                  <a:cubicBezTo>
                    <a:pt x="18" y="18"/>
                    <a:pt x="9" y="27"/>
                    <a:pt x="0" y="45"/>
                  </a:cubicBezTo>
                  <a:cubicBezTo>
                    <a:pt x="0" y="54"/>
                    <a:pt x="0" y="54"/>
                    <a:pt x="0" y="63"/>
                  </a:cubicBezTo>
                  <a:cubicBezTo>
                    <a:pt x="0" y="71"/>
                    <a:pt x="0" y="80"/>
                    <a:pt x="9" y="89"/>
                  </a:cubicBezTo>
                  <a:cubicBezTo>
                    <a:pt x="18" y="116"/>
                    <a:pt x="36" y="143"/>
                    <a:pt x="45" y="170"/>
                  </a:cubicBezTo>
                  <a:cubicBezTo>
                    <a:pt x="54" y="178"/>
                    <a:pt x="54" y="178"/>
                    <a:pt x="63" y="187"/>
                  </a:cubicBezTo>
                  <a:cubicBezTo>
                    <a:pt x="72" y="196"/>
                    <a:pt x="81" y="196"/>
                    <a:pt x="81" y="196"/>
                  </a:cubicBezTo>
                  <a:lnTo>
                    <a:pt x="107" y="196"/>
                  </a:lnTo>
                  <a:cubicBezTo>
                    <a:pt x="116" y="196"/>
                    <a:pt x="125" y="196"/>
                    <a:pt x="134" y="187"/>
                  </a:cubicBezTo>
                  <a:cubicBezTo>
                    <a:pt x="143" y="178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43"/>
                  </a:cubicBezTo>
                  <a:cubicBezTo>
                    <a:pt x="161" y="125"/>
                    <a:pt x="161" y="116"/>
                    <a:pt x="152" y="107"/>
                  </a:cubicBezTo>
                  <a:cubicBezTo>
                    <a:pt x="143" y="80"/>
                    <a:pt x="125" y="54"/>
                    <a:pt x="116" y="27"/>
                  </a:cubicBezTo>
                  <a:cubicBezTo>
                    <a:pt x="107" y="27"/>
                    <a:pt x="107" y="18"/>
                    <a:pt x="98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255064" y="4645681"/>
              <a:ext cx="22080" cy="21258"/>
            </a:xfrm>
            <a:custGeom>
              <a:rect b="b" l="l" r="r" t="t"/>
              <a:pathLst>
                <a:path extrusionOk="0" h="233" w="242">
                  <a:moveTo>
                    <a:pt x="63" y="1"/>
                  </a:moveTo>
                  <a:cubicBezTo>
                    <a:pt x="54" y="1"/>
                    <a:pt x="36" y="1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63" y="143"/>
                    <a:pt x="99" y="179"/>
                    <a:pt x="134" y="215"/>
                  </a:cubicBezTo>
                  <a:cubicBezTo>
                    <a:pt x="152" y="233"/>
                    <a:pt x="170" y="233"/>
                    <a:pt x="179" y="233"/>
                  </a:cubicBezTo>
                  <a:cubicBezTo>
                    <a:pt x="197" y="233"/>
                    <a:pt x="215" y="233"/>
                    <a:pt x="223" y="215"/>
                  </a:cubicBezTo>
                  <a:cubicBezTo>
                    <a:pt x="232" y="206"/>
                    <a:pt x="241" y="188"/>
                    <a:pt x="241" y="179"/>
                  </a:cubicBezTo>
                  <a:cubicBezTo>
                    <a:pt x="241" y="161"/>
                    <a:pt x="232" y="143"/>
                    <a:pt x="223" y="135"/>
                  </a:cubicBezTo>
                  <a:cubicBezTo>
                    <a:pt x="188" y="90"/>
                    <a:pt x="143" y="54"/>
                    <a:pt x="107" y="19"/>
                  </a:cubicBezTo>
                  <a:cubicBezTo>
                    <a:pt x="99" y="1"/>
                    <a:pt x="81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297398" y="4616850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74" y="1"/>
                  </a:moveTo>
                  <a:cubicBezTo>
                    <a:pt x="61" y="1"/>
                    <a:pt x="49" y="7"/>
                    <a:pt x="36" y="13"/>
                  </a:cubicBezTo>
                  <a:cubicBezTo>
                    <a:pt x="9" y="31"/>
                    <a:pt x="0" y="67"/>
                    <a:pt x="18" y="94"/>
                  </a:cubicBezTo>
                  <a:cubicBezTo>
                    <a:pt x="45" y="138"/>
                    <a:pt x="72" y="183"/>
                    <a:pt x="98" y="228"/>
                  </a:cubicBezTo>
                  <a:cubicBezTo>
                    <a:pt x="98" y="245"/>
                    <a:pt x="116" y="254"/>
                    <a:pt x="134" y="254"/>
                  </a:cubicBezTo>
                  <a:cubicBezTo>
                    <a:pt x="139" y="259"/>
                    <a:pt x="145" y="261"/>
                    <a:pt x="153" y="261"/>
                  </a:cubicBezTo>
                  <a:cubicBezTo>
                    <a:pt x="161" y="261"/>
                    <a:pt x="170" y="259"/>
                    <a:pt x="179" y="254"/>
                  </a:cubicBezTo>
                  <a:cubicBezTo>
                    <a:pt x="206" y="236"/>
                    <a:pt x="214" y="201"/>
                    <a:pt x="197" y="165"/>
                  </a:cubicBezTo>
                  <a:cubicBezTo>
                    <a:pt x="179" y="120"/>
                    <a:pt x="152" y="76"/>
                    <a:pt x="125" y="31"/>
                  </a:cubicBezTo>
                  <a:cubicBezTo>
                    <a:pt x="116" y="22"/>
                    <a:pt x="98" y="5"/>
                    <a:pt x="90" y="5"/>
                  </a:cubicBezTo>
                  <a:cubicBezTo>
                    <a:pt x="84" y="2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063740" y="4726699"/>
              <a:ext cx="19707" cy="23631"/>
            </a:xfrm>
            <a:custGeom>
              <a:rect b="b" l="l" r="r" t="t"/>
              <a:pathLst>
                <a:path extrusionOk="0" h="259" w="216">
                  <a:moveTo>
                    <a:pt x="70" y="1"/>
                  </a:moveTo>
                  <a:cubicBezTo>
                    <a:pt x="60" y="1"/>
                    <a:pt x="49" y="5"/>
                    <a:pt x="37" y="5"/>
                  </a:cubicBezTo>
                  <a:cubicBezTo>
                    <a:pt x="10" y="23"/>
                    <a:pt x="1" y="67"/>
                    <a:pt x="19" y="94"/>
                  </a:cubicBezTo>
                  <a:lnTo>
                    <a:pt x="90" y="228"/>
                  </a:lnTo>
                  <a:cubicBezTo>
                    <a:pt x="99" y="237"/>
                    <a:pt x="117" y="255"/>
                    <a:pt x="135" y="255"/>
                  </a:cubicBezTo>
                  <a:cubicBezTo>
                    <a:pt x="137" y="257"/>
                    <a:pt x="141" y="258"/>
                    <a:pt x="145" y="258"/>
                  </a:cubicBezTo>
                  <a:cubicBezTo>
                    <a:pt x="154" y="258"/>
                    <a:pt x="167" y="252"/>
                    <a:pt x="179" y="246"/>
                  </a:cubicBezTo>
                  <a:cubicBezTo>
                    <a:pt x="206" y="228"/>
                    <a:pt x="215" y="192"/>
                    <a:pt x="197" y="165"/>
                  </a:cubicBezTo>
                  <a:lnTo>
                    <a:pt x="117" y="32"/>
                  </a:lnTo>
                  <a:cubicBezTo>
                    <a:pt x="117" y="14"/>
                    <a:pt x="99" y="5"/>
                    <a:pt x="81" y="5"/>
                  </a:cubicBezTo>
                  <a:cubicBezTo>
                    <a:pt x="78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019855" y="4730349"/>
              <a:ext cx="11496" cy="27098"/>
            </a:xfrm>
            <a:custGeom>
              <a:rect b="b" l="l" r="r" t="t"/>
              <a:pathLst>
                <a:path extrusionOk="0" h="297" w="126">
                  <a:moveTo>
                    <a:pt x="63" y="1"/>
                  </a:moveTo>
                  <a:cubicBezTo>
                    <a:pt x="27" y="1"/>
                    <a:pt x="0" y="27"/>
                    <a:pt x="0" y="63"/>
                  </a:cubicBezTo>
                  <a:lnTo>
                    <a:pt x="0" y="241"/>
                  </a:lnTo>
                  <a:cubicBezTo>
                    <a:pt x="0" y="265"/>
                    <a:pt x="22" y="296"/>
                    <a:pt x="52" y="296"/>
                  </a:cubicBezTo>
                  <a:cubicBezTo>
                    <a:pt x="55" y="296"/>
                    <a:pt x="59" y="296"/>
                    <a:pt x="63" y="295"/>
                  </a:cubicBezTo>
                  <a:cubicBezTo>
                    <a:pt x="89" y="295"/>
                    <a:pt x="125" y="268"/>
                    <a:pt x="125" y="241"/>
                  </a:cubicBezTo>
                  <a:lnTo>
                    <a:pt x="125" y="63"/>
                  </a:lnTo>
                  <a:cubicBezTo>
                    <a:pt x="125" y="27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47413" y="4730349"/>
              <a:ext cx="10675" cy="23722"/>
            </a:xfrm>
            <a:custGeom>
              <a:rect b="b" l="l" r="r" t="t"/>
              <a:pathLst>
                <a:path extrusionOk="0" h="260" w="117">
                  <a:moveTo>
                    <a:pt x="54" y="1"/>
                  </a:moveTo>
                  <a:cubicBezTo>
                    <a:pt x="45" y="1"/>
                    <a:pt x="27" y="9"/>
                    <a:pt x="18" y="18"/>
                  </a:cubicBezTo>
                  <a:cubicBezTo>
                    <a:pt x="0" y="27"/>
                    <a:pt x="0" y="45"/>
                    <a:pt x="0" y="63"/>
                  </a:cubicBezTo>
                  <a:lnTo>
                    <a:pt x="0" y="197"/>
                  </a:lnTo>
                  <a:cubicBezTo>
                    <a:pt x="0" y="215"/>
                    <a:pt x="0" y="232"/>
                    <a:pt x="18" y="241"/>
                  </a:cubicBezTo>
                  <a:cubicBezTo>
                    <a:pt x="27" y="250"/>
                    <a:pt x="45" y="259"/>
                    <a:pt x="54" y="259"/>
                  </a:cubicBezTo>
                  <a:cubicBezTo>
                    <a:pt x="72" y="259"/>
                    <a:pt x="89" y="250"/>
                    <a:pt x="98" y="241"/>
                  </a:cubicBezTo>
                  <a:cubicBezTo>
                    <a:pt x="116" y="232"/>
                    <a:pt x="116" y="215"/>
                    <a:pt x="116" y="197"/>
                  </a:cubicBezTo>
                  <a:lnTo>
                    <a:pt x="116" y="63"/>
                  </a:lnTo>
                  <a:cubicBezTo>
                    <a:pt x="116" y="45"/>
                    <a:pt x="116" y="27"/>
                    <a:pt x="98" y="18"/>
                  </a:cubicBezTo>
                  <a:cubicBezTo>
                    <a:pt x="89" y="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4869223" y="4733633"/>
              <a:ext cx="11496" cy="34397"/>
            </a:xfrm>
            <a:custGeom>
              <a:rect b="b" l="l" r="r" t="t"/>
              <a:pathLst>
                <a:path extrusionOk="0" h="377" w="126">
                  <a:moveTo>
                    <a:pt x="63" y="0"/>
                  </a:moveTo>
                  <a:cubicBezTo>
                    <a:pt x="28" y="9"/>
                    <a:pt x="1" y="27"/>
                    <a:pt x="1" y="63"/>
                  </a:cubicBezTo>
                  <a:lnTo>
                    <a:pt x="1" y="321"/>
                  </a:lnTo>
                  <a:cubicBezTo>
                    <a:pt x="1" y="345"/>
                    <a:pt x="22" y="376"/>
                    <a:pt x="52" y="376"/>
                  </a:cubicBezTo>
                  <a:cubicBezTo>
                    <a:pt x="56" y="376"/>
                    <a:pt x="59" y="376"/>
                    <a:pt x="63" y="375"/>
                  </a:cubicBezTo>
                  <a:cubicBezTo>
                    <a:pt x="90" y="375"/>
                    <a:pt x="126" y="348"/>
                    <a:pt x="126" y="321"/>
                  </a:cubicBezTo>
                  <a:lnTo>
                    <a:pt x="126" y="63"/>
                  </a:lnTo>
                  <a:cubicBezTo>
                    <a:pt x="126" y="36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831816" y="4744673"/>
              <a:ext cx="13138" cy="21897"/>
            </a:xfrm>
            <a:custGeom>
              <a:rect b="b" l="l" r="r" t="t"/>
              <a:pathLst>
                <a:path extrusionOk="0" h="240" w="144">
                  <a:moveTo>
                    <a:pt x="59" y="0"/>
                  </a:moveTo>
                  <a:cubicBezTo>
                    <a:pt x="53" y="0"/>
                    <a:pt x="48" y="1"/>
                    <a:pt x="45" y="4"/>
                  </a:cubicBezTo>
                  <a:cubicBezTo>
                    <a:pt x="27" y="4"/>
                    <a:pt x="9" y="13"/>
                    <a:pt x="9" y="31"/>
                  </a:cubicBezTo>
                  <a:lnTo>
                    <a:pt x="0" y="49"/>
                  </a:lnTo>
                  <a:cubicBezTo>
                    <a:pt x="0" y="58"/>
                    <a:pt x="0" y="67"/>
                    <a:pt x="0" y="75"/>
                  </a:cubicBezTo>
                  <a:cubicBezTo>
                    <a:pt x="9" y="120"/>
                    <a:pt x="9" y="156"/>
                    <a:pt x="18" y="191"/>
                  </a:cubicBezTo>
                  <a:cubicBezTo>
                    <a:pt x="18" y="209"/>
                    <a:pt x="36" y="227"/>
                    <a:pt x="45" y="227"/>
                  </a:cubicBezTo>
                  <a:cubicBezTo>
                    <a:pt x="58" y="233"/>
                    <a:pt x="70" y="240"/>
                    <a:pt x="80" y="240"/>
                  </a:cubicBezTo>
                  <a:cubicBezTo>
                    <a:pt x="84" y="240"/>
                    <a:pt x="87" y="239"/>
                    <a:pt x="90" y="236"/>
                  </a:cubicBezTo>
                  <a:cubicBezTo>
                    <a:pt x="108" y="236"/>
                    <a:pt x="125" y="227"/>
                    <a:pt x="134" y="209"/>
                  </a:cubicBezTo>
                  <a:cubicBezTo>
                    <a:pt x="134" y="200"/>
                    <a:pt x="134" y="200"/>
                    <a:pt x="134" y="191"/>
                  </a:cubicBezTo>
                  <a:cubicBezTo>
                    <a:pt x="143" y="183"/>
                    <a:pt x="143" y="174"/>
                    <a:pt x="134" y="165"/>
                  </a:cubicBezTo>
                  <a:cubicBezTo>
                    <a:pt x="134" y="120"/>
                    <a:pt x="125" y="84"/>
                    <a:pt x="116" y="49"/>
                  </a:cubicBezTo>
                  <a:cubicBezTo>
                    <a:pt x="116" y="31"/>
                    <a:pt x="99" y="13"/>
                    <a:pt x="90" y="4"/>
                  </a:cubicBezTo>
                  <a:cubicBezTo>
                    <a:pt x="84" y="4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787840" y="4730349"/>
              <a:ext cx="10675" cy="29379"/>
            </a:xfrm>
            <a:custGeom>
              <a:rect b="b" l="l" r="r" t="t"/>
              <a:pathLst>
                <a:path extrusionOk="0" h="322" w="117">
                  <a:moveTo>
                    <a:pt x="63" y="1"/>
                  </a:moveTo>
                  <a:cubicBezTo>
                    <a:pt x="28" y="1"/>
                    <a:pt x="1" y="27"/>
                    <a:pt x="1" y="63"/>
                  </a:cubicBezTo>
                  <a:lnTo>
                    <a:pt x="1" y="259"/>
                  </a:lnTo>
                  <a:cubicBezTo>
                    <a:pt x="1" y="286"/>
                    <a:pt x="28" y="322"/>
                    <a:pt x="63" y="322"/>
                  </a:cubicBezTo>
                  <a:cubicBezTo>
                    <a:pt x="90" y="313"/>
                    <a:pt x="117" y="295"/>
                    <a:pt x="117" y="259"/>
                  </a:cubicBezTo>
                  <a:lnTo>
                    <a:pt x="117" y="63"/>
                  </a:lnTo>
                  <a:cubicBezTo>
                    <a:pt x="117" y="27"/>
                    <a:pt x="90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4764301" y="4714109"/>
              <a:ext cx="11405" cy="21988"/>
            </a:xfrm>
            <a:custGeom>
              <a:rect b="b" l="l" r="r" t="t"/>
              <a:pathLst>
                <a:path extrusionOk="0" h="241" w="125">
                  <a:moveTo>
                    <a:pt x="62" y="0"/>
                  </a:moveTo>
                  <a:cubicBezTo>
                    <a:pt x="45" y="9"/>
                    <a:pt x="36" y="9"/>
                    <a:pt x="18" y="18"/>
                  </a:cubicBezTo>
                  <a:cubicBezTo>
                    <a:pt x="9" y="36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6"/>
                    <a:pt x="9" y="214"/>
                    <a:pt x="18" y="223"/>
                  </a:cubicBezTo>
                  <a:cubicBezTo>
                    <a:pt x="36" y="232"/>
                    <a:pt x="45" y="241"/>
                    <a:pt x="62" y="241"/>
                  </a:cubicBezTo>
                  <a:cubicBezTo>
                    <a:pt x="80" y="241"/>
                    <a:pt x="98" y="241"/>
                    <a:pt x="107" y="223"/>
                  </a:cubicBezTo>
                  <a:cubicBezTo>
                    <a:pt x="116" y="214"/>
                    <a:pt x="125" y="196"/>
                    <a:pt x="125" y="179"/>
                  </a:cubicBezTo>
                  <a:lnTo>
                    <a:pt x="125" y="63"/>
                  </a:lnTo>
                  <a:cubicBezTo>
                    <a:pt x="125" y="54"/>
                    <a:pt x="116" y="36"/>
                    <a:pt x="107" y="18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672243" y="4724874"/>
              <a:ext cx="14781" cy="24087"/>
            </a:xfrm>
            <a:custGeom>
              <a:rect b="b" l="l" r="r" t="t"/>
              <a:pathLst>
                <a:path extrusionOk="0" h="264" w="162">
                  <a:moveTo>
                    <a:pt x="90" y="0"/>
                  </a:moveTo>
                  <a:cubicBezTo>
                    <a:pt x="81" y="0"/>
                    <a:pt x="72" y="3"/>
                    <a:pt x="63" y="7"/>
                  </a:cubicBezTo>
                  <a:cubicBezTo>
                    <a:pt x="54" y="16"/>
                    <a:pt x="46" y="34"/>
                    <a:pt x="37" y="43"/>
                  </a:cubicBezTo>
                  <a:cubicBezTo>
                    <a:pt x="28" y="96"/>
                    <a:pt x="19" y="141"/>
                    <a:pt x="1" y="185"/>
                  </a:cubicBezTo>
                  <a:cubicBezTo>
                    <a:pt x="1" y="194"/>
                    <a:pt x="1" y="221"/>
                    <a:pt x="10" y="230"/>
                  </a:cubicBezTo>
                  <a:cubicBezTo>
                    <a:pt x="19" y="239"/>
                    <a:pt x="28" y="257"/>
                    <a:pt x="46" y="257"/>
                  </a:cubicBezTo>
                  <a:cubicBezTo>
                    <a:pt x="54" y="261"/>
                    <a:pt x="63" y="263"/>
                    <a:pt x="71" y="263"/>
                  </a:cubicBezTo>
                  <a:cubicBezTo>
                    <a:pt x="79" y="263"/>
                    <a:pt x="86" y="261"/>
                    <a:pt x="90" y="257"/>
                  </a:cubicBezTo>
                  <a:cubicBezTo>
                    <a:pt x="108" y="248"/>
                    <a:pt x="117" y="230"/>
                    <a:pt x="117" y="212"/>
                  </a:cubicBezTo>
                  <a:cubicBezTo>
                    <a:pt x="135" y="168"/>
                    <a:pt x="144" y="123"/>
                    <a:pt x="162" y="78"/>
                  </a:cubicBezTo>
                  <a:cubicBezTo>
                    <a:pt x="162" y="61"/>
                    <a:pt x="162" y="43"/>
                    <a:pt x="153" y="34"/>
                  </a:cubicBezTo>
                  <a:cubicBezTo>
                    <a:pt x="144" y="16"/>
                    <a:pt x="126" y="7"/>
                    <a:pt x="117" y="7"/>
                  </a:cubicBezTo>
                  <a:cubicBezTo>
                    <a:pt x="108" y="3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4900152" y="4723232"/>
              <a:ext cx="13959" cy="18613"/>
            </a:xfrm>
            <a:custGeom>
              <a:rect b="b" l="l" r="r" t="t"/>
              <a:pathLst>
                <a:path extrusionOk="0" h="204" w="153">
                  <a:moveTo>
                    <a:pt x="60" y="0"/>
                  </a:moveTo>
                  <a:cubicBezTo>
                    <a:pt x="57" y="0"/>
                    <a:pt x="54" y="3"/>
                    <a:pt x="54" y="7"/>
                  </a:cubicBezTo>
                  <a:cubicBezTo>
                    <a:pt x="37" y="7"/>
                    <a:pt x="19" y="16"/>
                    <a:pt x="10" y="34"/>
                  </a:cubicBezTo>
                  <a:cubicBezTo>
                    <a:pt x="10" y="52"/>
                    <a:pt x="1" y="61"/>
                    <a:pt x="10" y="79"/>
                  </a:cubicBezTo>
                  <a:cubicBezTo>
                    <a:pt x="10" y="105"/>
                    <a:pt x="19" y="132"/>
                    <a:pt x="28" y="159"/>
                  </a:cubicBezTo>
                  <a:cubicBezTo>
                    <a:pt x="28" y="168"/>
                    <a:pt x="37" y="177"/>
                    <a:pt x="37" y="177"/>
                  </a:cubicBezTo>
                  <a:cubicBezTo>
                    <a:pt x="45" y="186"/>
                    <a:pt x="45" y="194"/>
                    <a:pt x="54" y="194"/>
                  </a:cubicBezTo>
                  <a:cubicBezTo>
                    <a:pt x="63" y="194"/>
                    <a:pt x="72" y="203"/>
                    <a:pt x="81" y="203"/>
                  </a:cubicBezTo>
                  <a:lnTo>
                    <a:pt x="99" y="203"/>
                  </a:lnTo>
                  <a:cubicBezTo>
                    <a:pt x="117" y="194"/>
                    <a:pt x="135" y="186"/>
                    <a:pt x="135" y="177"/>
                  </a:cubicBezTo>
                  <a:cubicBezTo>
                    <a:pt x="144" y="159"/>
                    <a:pt x="153" y="141"/>
                    <a:pt x="144" y="123"/>
                  </a:cubicBezTo>
                  <a:cubicBezTo>
                    <a:pt x="135" y="96"/>
                    <a:pt x="135" y="70"/>
                    <a:pt x="126" y="52"/>
                  </a:cubicBezTo>
                  <a:cubicBezTo>
                    <a:pt x="126" y="43"/>
                    <a:pt x="117" y="34"/>
                    <a:pt x="117" y="25"/>
                  </a:cubicBezTo>
                  <a:cubicBezTo>
                    <a:pt x="108" y="16"/>
                    <a:pt x="108" y="16"/>
                    <a:pt x="99" y="7"/>
                  </a:cubicBezTo>
                  <a:lnTo>
                    <a:pt x="72" y="7"/>
                  </a:lnTo>
                  <a:cubicBezTo>
                    <a:pt x="68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4977521" y="4716481"/>
              <a:ext cx="14689" cy="18065"/>
            </a:xfrm>
            <a:custGeom>
              <a:rect b="b" l="l" r="r" t="t"/>
              <a:pathLst>
                <a:path extrusionOk="0" h="198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0"/>
                    <a:pt x="0" y="28"/>
                    <a:pt x="0" y="45"/>
                  </a:cubicBezTo>
                  <a:cubicBezTo>
                    <a:pt x="0" y="45"/>
                    <a:pt x="0" y="54"/>
                    <a:pt x="0" y="54"/>
                  </a:cubicBezTo>
                  <a:cubicBezTo>
                    <a:pt x="0" y="72"/>
                    <a:pt x="0" y="81"/>
                    <a:pt x="9" y="90"/>
                  </a:cubicBezTo>
                  <a:cubicBezTo>
                    <a:pt x="18" y="117"/>
                    <a:pt x="36" y="144"/>
                    <a:pt x="45" y="170"/>
                  </a:cubicBezTo>
                  <a:cubicBezTo>
                    <a:pt x="45" y="170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3"/>
                  </a:cubicBezTo>
                  <a:cubicBezTo>
                    <a:pt x="161" y="144"/>
                    <a:pt x="161" y="144"/>
                    <a:pt x="161" y="135"/>
                  </a:cubicBezTo>
                  <a:cubicBezTo>
                    <a:pt x="161" y="126"/>
                    <a:pt x="161" y="117"/>
                    <a:pt x="152" y="108"/>
                  </a:cubicBezTo>
                  <a:cubicBezTo>
                    <a:pt x="134" y="81"/>
                    <a:pt x="125" y="54"/>
                    <a:pt x="116" y="28"/>
                  </a:cubicBezTo>
                  <a:cubicBezTo>
                    <a:pt x="107" y="19"/>
                    <a:pt x="107" y="19"/>
                    <a:pt x="98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067025" y="4694766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63" y="0"/>
                  </a:moveTo>
                  <a:cubicBezTo>
                    <a:pt x="54" y="0"/>
                    <a:pt x="45" y="2"/>
                    <a:pt x="36" y="7"/>
                  </a:cubicBezTo>
                  <a:cubicBezTo>
                    <a:pt x="10" y="25"/>
                    <a:pt x="1" y="60"/>
                    <a:pt x="19" y="96"/>
                  </a:cubicBezTo>
                  <a:lnTo>
                    <a:pt x="99" y="230"/>
                  </a:lnTo>
                  <a:cubicBezTo>
                    <a:pt x="99" y="239"/>
                    <a:pt x="117" y="257"/>
                    <a:pt x="134" y="257"/>
                  </a:cubicBezTo>
                  <a:cubicBezTo>
                    <a:pt x="137" y="259"/>
                    <a:pt x="140" y="260"/>
                    <a:pt x="144" y="260"/>
                  </a:cubicBezTo>
                  <a:cubicBezTo>
                    <a:pt x="154" y="260"/>
                    <a:pt x="166" y="254"/>
                    <a:pt x="179" y="248"/>
                  </a:cubicBezTo>
                  <a:cubicBezTo>
                    <a:pt x="206" y="230"/>
                    <a:pt x="215" y="194"/>
                    <a:pt x="197" y="167"/>
                  </a:cubicBezTo>
                  <a:cubicBezTo>
                    <a:pt x="179" y="123"/>
                    <a:pt x="152" y="78"/>
                    <a:pt x="126" y="34"/>
                  </a:cubicBezTo>
                  <a:cubicBezTo>
                    <a:pt x="117" y="16"/>
                    <a:pt x="99" y="7"/>
                    <a:pt x="90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4308481" y="3931113"/>
              <a:ext cx="30200" cy="19890"/>
            </a:xfrm>
            <a:custGeom>
              <a:rect b="b" l="l" r="r" t="t"/>
              <a:pathLst>
                <a:path extrusionOk="0" h="218" w="331">
                  <a:moveTo>
                    <a:pt x="54" y="0"/>
                  </a:moveTo>
                  <a:cubicBezTo>
                    <a:pt x="36" y="9"/>
                    <a:pt x="18" y="18"/>
                    <a:pt x="18" y="27"/>
                  </a:cubicBezTo>
                  <a:cubicBezTo>
                    <a:pt x="0" y="63"/>
                    <a:pt x="9" y="98"/>
                    <a:pt x="36" y="116"/>
                  </a:cubicBezTo>
                  <a:cubicBezTo>
                    <a:pt x="98" y="143"/>
                    <a:pt x="170" y="179"/>
                    <a:pt x="232" y="205"/>
                  </a:cubicBezTo>
                  <a:cubicBezTo>
                    <a:pt x="245" y="212"/>
                    <a:pt x="253" y="218"/>
                    <a:pt x="263" y="218"/>
                  </a:cubicBezTo>
                  <a:cubicBezTo>
                    <a:pt x="267" y="218"/>
                    <a:pt x="272" y="217"/>
                    <a:pt x="277" y="214"/>
                  </a:cubicBezTo>
                  <a:cubicBezTo>
                    <a:pt x="295" y="214"/>
                    <a:pt x="312" y="196"/>
                    <a:pt x="312" y="187"/>
                  </a:cubicBezTo>
                  <a:cubicBezTo>
                    <a:pt x="330" y="161"/>
                    <a:pt x="321" y="116"/>
                    <a:pt x="295" y="107"/>
                  </a:cubicBezTo>
                  <a:cubicBezTo>
                    <a:pt x="232" y="71"/>
                    <a:pt x="161" y="45"/>
                    <a:pt x="98" y="9"/>
                  </a:cubicBezTo>
                  <a:cubicBezTo>
                    <a:pt x="81" y="0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4349173" y="3831756"/>
              <a:ext cx="24452" cy="14781"/>
            </a:xfrm>
            <a:custGeom>
              <a:rect b="b" l="l" r="r" t="t"/>
              <a:pathLst>
                <a:path extrusionOk="0" h="162" w="268">
                  <a:moveTo>
                    <a:pt x="90" y="1"/>
                  </a:moveTo>
                  <a:cubicBezTo>
                    <a:pt x="72" y="1"/>
                    <a:pt x="54" y="1"/>
                    <a:pt x="36" y="10"/>
                  </a:cubicBezTo>
                  <a:cubicBezTo>
                    <a:pt x="27" y="19"/>
                    <a:pt x="9" y="28"/>
                    <a:pt x="9" y="45"/>
                  </a:cubicBezTo>
                  <a:cubicBezTo>
                    <a:pt x="0" y="72"/>
                    <a:pt x="18" y="108"/>
                    <a:pt x="54" y="117"/>
                  </a:cubicBezTo>
                  <a:cubicBezTo>
                    <a:pt x="98" y="135"/>
                    <a:pt x="143" y="143"/>
                    <a:pt x="188" y="161"/>
                  </a:cubicBezTo>
                  <a:cubicBezTo>
                    <a:pt x="205" y="161"/>
                    <a:pt x="223" y="161"/>
                    <a:pt x="232" y="152"/>
                  </a:cubicBezTo>
                  <a:cubicBezTo>
                    <a:pt x="250" y="143"/>
                    <a:pt x="259" y="126"/>
                    <a:pt x="268" y="117"/>
                  </a:cubicBezTo>
                  <a:cubicBezTo>
                    <a:pt x="268" y="81"/>
                    <a:pt x="250" y="45"/>
                    <a:pt x="223" y="36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4461485" y="3602752"/>
              <a:ext cx="29379" cy="18704"/>
            </a:xfrm>
            <a:custGeom>
              <a:rect b="b" l="l" r="r" t="t"/>
              <a:pathLst>
                <a:path extrusionOk="0" h="205" w="322">
                  <a:moveTo>
                    <a:pt x="65" y="0"/>
                  </a:moveTo>
                  <a:cubicBezTo>
                    <a:pt x="53" y="0"/>
                    <a:pt x="42" y="7"/>
                    <a:pt x="36" y="13"/>
                  </a:cubicBezTo>
                  <a:cubicBezTo>
                    <a:pt x="18" y="22"/>
                    <a:pt x="9" y="31"/>
                    <a:pt x="0" y="49"/>
                  </a:cubicBezTo>
                  <a:cubicBezTo>
                    <a:pt x="0" y="66"/>
                    <a:pt x="0" y="84"/>
                    <a:pt x="9" y="93"/>
                  </a:cubicBezTo>
                  <a:cubicBezTo>
                    <a:pt x="18" y="111"/>
                    <a:pt x="27" y="120"/>
                    <a:pt x="45" y="120"/>
                  </a:cubicBezTo>
                  <a:cubicBezTo>
                    <a:pt x="107" y="147"/>
                    <a:pt x="179" y="173"/>
                    <a:pt x="241" y="200"/>
                  </a:cubicBezTo>
                  <a:cubicBezTo>
                    <a:pt x="244" y="203"/>
                    <a:pt x="249" y="204"/>
                    <a:pt x="255" y="204"/>
                  </a:cubicBezTo>
                  <a:cubicBezTo>
                    <a:pt x="266" y="204"/>
                    <a:pt x="280" y="200"/>
                    <a:pt x="286" y="200"/>
                  </a:cubicBezTo>
                  <a:cubicBezTo>
                    <a:pt x="304" y="191"/>
                    <a:pt x="313" y="173"/>
                    <a:pt x="313" y="156"/>
                  </a:cubicBezTo>
                  <a:cubicBezTo>
                    <a:pt x="322" y="147"/>
                    <a:pt x="322" y="129"/>
                    <a:pt x="313" y="111"/>
                  </a:cubicBezTo>
                  <a:cubicBezTo>
                    <a:pt x="304" y="102"/>
                    <a:pt x="286" y="93"/>
                    <a:pt x="268" y="84"/>
                  </a:cubicBezTo>
                  <a:cubicBezTo>
                    <a:pt x="206" y="57"/>
                    <a:pt x="143" y="31"/>
                    <a:pt x="81" y="4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180980" y="3434602"/>
              <a:ext cx="22080" cy="23631"/>
            </a:xfrm>
            <a:custGeom>
              <a:rect b="b" l="l" r="r" t="t"/>
              <a:pathLst>
                <a:path extrusionOk="0" h="259" w="242">
                  <a:moveTo>
                    <a:pt x="179" y="0"/>
                  </a:moveTo>
                  <a:cubicBezTo>
                    <a:pt x="161" y="9"/>
                    <a:pt x="143" y="9"/>
                    <a:pt x="134" y="18"/>
                  </a:cubicBezTo>
                  <a:cubicBezTo>
                    <a:pt x="99" y="72"/>
                    <a:pt x="63" y="116"/>
                    <a:pt x="18" y="161"/>
                  </a:cubicBezTo>
                  <a:cubicBezTo>
                    <a:pt x="10" y="170"/>
                    <a:pt x="1" y="188"/>
                    <a:pt x="1" y="205"/>
                  </a:cubicBezTo>
                  <a:cubicBezTo>
                    <a:pt x="1" y="214"/>
                    <a:pt x="10" y="232"/>
                    <a:pt x="18" y="241"/>
                  </a:cubicBezTo>
                  <a:cubicBezTo>
                    <a:pt x="36" y="259"/>
                    <a:pt x="45" y="259"/>
                    <a:pt x="63" y="259"/>
                  </a:cubicBezTo>
                  <a:cubicBezTo>
                    <a:pt x="81" y="259"/>
                    <a:pt x="99" y="259"/>
                    <a:pt x="108" y="241"/>
                  </a:cubicBezTo>
                  <a:cubicBezTo>
                    <a:pt x="143" y="197"/>
                    <a:pt x="188" y="152"/>
                    <a:pt x="224" y="107"/>
                  </a:cubicBezTo>
                  <a:cubicBezTo>
                    <a:pt x="233" y="98"/>
                    <a:pt x="241" y="81"/>
                    <a:pt x="241" y="63"/>
                  </a:cubicBezTo>
                  <a:cubicBezTo>
                    <a:pt x="241" y="54"/>
                    <a:pt x="233" y="36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108538" y="3429675"/>
              <a:ext cx="14781" cy="19616"/>
            </a:xfrm>
            <a:custGeom>
              <a:rect b="b" l="l" r="r" t="t"/>
              <a:pathLst>
                <a:path extrusionOk="0" h="215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9"/>
                  </a:lnTo>
                  <a:cubicBezTo>
                    <a:pt x="45" y="28"/>
                    <a:pt x="45" y="36"/>
                    <a:pt x="36" y="45"/>
                  </a:cubicBezTo>
                  <a:cubicBezTo>
                    <a:pt x="27" y="72"/>
                    <a:pt x="10" y="108"/>
                    <a:pt x="1" y="144"/>
                  </a:cubicBezTo>
                  <a:cubicBezTo>
                    <a:pt x="1" y="144"/>
                    <a:pt x="1" y="152"/>
                    <a:pt x="1" y="161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197"/>
                    <a:pt x="27" y="215"/>
                    <a:pt x="45" y="215"/>
                  </a:cubicBezTo>
                  <a:cubicBezTo>
                    <a:pt x="54" y="215"/>
                    <a:pt x="72" y="215"/>
                    <a:pt x="90" y="206"/>
                  </a:cubicBezTo>
                  <a:lnTo>
                    <a:pt x="99" y="197"/>
                  </a:lnTo>
                  <a:cubicBezTo>
                    <a:pt x="108" y="188"/>
                    <a:pt x="117" y="179"/>
                    <a:pt x="117" y="170"/>
                  </a:cubicBezTo>
                  <a:cubicBezTo>
                    <a:pt x="134" y="144"/>
                    <a:pt x="143" y="108"/>
                    <a:pt x="152" y="72"/>
                  </a:cubicBezTo>
                  <a:cubicBezTo>
                    <a:pt x="161" y="63"/>
                    <a:pt x="161" y="63"/>
                    <a:pt x="161" y="54"/>
                  </a:cubicBezTo>
                  <a:cubicBezTo>
                    <a:pt x="161" y="45"/>
                    <a:pt x="152" y="36"/>
                    <a:pt x="152" y="28"/>
                  </a:cubicBezTo>
                  <a:cubicBezTo>
                    <a:pt x="143" y="19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4380102" y="3874090"/>
              <a:ext cx="16332" cy="14781"/>
            </a:xfrm>
            <a:custGeom>
              <a:rect b="b" l="l" r="r" t="t"/>
              <a:pathLst>
                <a:path extrusionOk="0" h="162" w="179">
                  <a:moveTo>
                    <a:pt x="45" y="1"/>
                  </a:moveTo>
                  <a:cubicBezTo>
                    <a:pt x="36" y="10"/>
                    <a:pt x="27" y="10"/>
                    <a:pt x="27" y="18"/>
                  </a:cubicBezTo>
                  <a:cubicBezTo>
                    <a:pt x="18" y="18"/>
                    <a:pt x="9" y="27"/>
                    <a:pt x="9" y="36"/>
                  </a:cubicBezTo>
                  <a:cubicBezTo>
                    <a:pt x="9" y="36"/>
                    <a:pt x="0" y="45"/>
                    <a:pt x="0" y="45"/>
                  </a:cubicBezTo>
                  <a:cubicBezTo>
                    <a:pt x="0" y="54"/>
                    <a:pt x="0" y="72"/>
                    <a:pt x="0" y="81"/>
                  </a:cubicBezTo>
                  <a:cubicBezTo>
                    <a:pt x="0" y="81"/>
                    <a:pt x="9" y="90"/>
                    <a:pt x="9" y="99"/>
                  </a:cubicBezTo>
                  <a:cubicBezTo>
                    <a:pt x="9" y="108"/>
                    <a:pt x="18" y="108"/>
                    <a:pt x="27" y="117"/>
                  </a:cubicBezTo>
                  <a:cubicBezTo>
                    <a:pt x="45" y="126"/>
                    <a:pt x="72" y="143"/>
                    <a:pt x="90" y="152"/>
                  </a:cubicBezTo>
                  <a:cubicBezTo>
                    <a:pt x="98" y="161"/>
                    <a:pt x="98" y="161"/>
                    <a:pt x="107" y="161"/>
                  </a:cubicBezTo>
                  <a:lnTo>
                    <a:pt x="134" y="161"/>
                  </a:lnTo>
                  <a:cubicBezTo>
                    <a:pt x="143" y="161"/>
                    <a:pt x="152" y="152"/>
                    <a:pt x="152" y="152"/>
                  </a:cubicBezTo>
                  <a:cubicBezTo>
                    <a:pt x="161" y="143"/>
                    <a:pt x="170" y="143"/>
                    <a:pt x="170" y="134"/>
                  </a:cubicBezTo>
                  <a:cubicBezTo>
                    <a:pt x="170" y="126"/>
                    <a:pt x="179" y="126"/>
                    <a:pt x="179" y="117"/>
                  </a:cubicBezTo>
                  <a:cubicBezTo>
                    <a:pt x="179" y="108"/>
                    <a:pt x="179" y="99"/>
                    <a:pt x="179" y="90"/>
                  </a:cubicBezTo>
                  <a:cubicBezTo>
                    <a:pt x="179" y="81"/>
                    <a:pt x="170" y="72"/>
                    <a:pt x="170" y="72"/>
                  </a:cubicBezTo>
                  <a:cubicBezTo>
                    <a:pt x="170" y="63"/>
                    <a:pt x="161" y="54"/>
                    <a:pt x="152" y="45"/>
                  </a:cubicBezTo>
                  <a:lnTo>
                    <a:pt x="90" y="10"/>
                  </a:lnTo>
                  <a:cubicBezTo>
                    <a:pt x="81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100417" y="4711189"/>
              <a:ext cx="17974" cy="24908"/>
            </a:xfrm>
            <a:custGeom>
              <a:rect b="b" l="l" r="r" t="t"/>
              <a:pathLst>
                <a:path extrusionOk="0" h="273" w="197">
                  <a:moveTo>
                    <a:pt x="68" y="1"/>
                  </a:moveTo>
                  <a:cubicBezTo>
                    <a:pt x="52" y="1"/>
                    <a:pt x="36" y="5"/>
                    <a:pt x="27" y="14"/>
                  </a:cubicBezTo>
                  <a:cubicBezTo>
                    <a:pt x="0" y="41"/>
                    <a:pt x="0" y="77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lnTo>
                    <a:pt x="27" y="103"/>
                  </a:lnTo>
                  <a:cubicBezTo>
                    <a:pt x="27" y="112"/>
                    <a:pt x="36" y="112"/>
                    <a:pt x="36" y="121"/>
                  </a:cubicBezTo>
                  <a:cubicBezTo>
                    <a:pt x="36" y="116"/>
                    <a:pt x="36" y="114"/>
                    <a:pt x="34" y="111"/>
                  </a:cubicBezTo>
                  <a:lnTo>
                    <a:pt x="34" y="111"/>
                  </a:lnTo>
                  <a:cubicBezTo>
                    <a:pt x="47" y="126"/>
                    <a:pt x="55" y="142"/>
                    <a:pt x="63" y="157"/>
                  </a:cubicBezTo>
                  <a:cubicBezTo>
                    <a:pt x="63" y="157"/>
                    <a:pt x="54" y="148"/>
                    <a:pt x="54" y="148"/>
                  </a:cubicBezTo>
                  <a:lnTo>
                    <a:pt x="54" y="148"/>
                  </a:lnTo>
                  <a:cubicBezTo>
                    <a:pt x="63" y="166"/>
                    <a:pt x="72" y="184"/>
                    <a:pt x="72" y="202"/>
                  </a:cubicBezTo>
                  <a:cubicBezTo>
                    <a:pt x="72" y="205"/>
                    <a:pt x="72" y="208"/>
                    <a:pt x="72" y="211"/>
                  </a:cubicBezTo>
                  <a:cubicBezTo>
                    <a:pt x="72" y="228"/>
                    <a:pt x="81" y="246"/>
                    <a:pt x="90" y="255"/>
                  </a:cubicBezTo>
                  <a:cubicBezTo>
                    <a:pt x="99" y="264"/>
                    <a:pt x="116" y="273"/>
                    <a:pt x="134" y="273"/>
                  </a:cubicBezTo>
                  <a:cubicBezTo>
                    <a:pt x="161" y="273"/>
                    <a:pt x="197" y="246"/>
                    <a:pt x="197" y="211"/>
                  </a:cubicBezTo>
                  <a:cubicBezTo>
                    <a:pt x="188" y="139"/>
                    <a:pt x="161" y="68"/>
                    <a:pt x="116" y="14"/>
                  </a:cubicBezTo>
                  <a:cubicBezTo>
                    <a:pt x="103" y="5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542869" y="4568403"/>
              <a:ext cx="171801" cy="191691"/>
            </a:xfrm>
            <a:custGeom>
              <a:rect b="b" l="l" r="r" t="t"/>
              <a:pathLst>
                <a:path extrusionOk="0" h="2101" w="1883">
                  <a:moveTo>
                    <a:pt x="259" y="0"/>
                  </a:moveTo>
                  <a:cubicBezTo>
                    <a:pt x="259" y="0"/>
                    <a:pt x="197" y="232"/>
                    <a:pt x="152" y="536"/>
                  </a:cubicBezTo>
                  <a:cubicBezTo>
                    <a:pt x="63" y="1115"/>
                    <a:pt x="1" y="1972"/>
                    <a:pt x="420" y="2088"/>
                  </a:cubicBezTo>
                  <a:cubicBezTo>
                    <a:pt x="451" y="2096"/>
                    <a:pt x="483" y="2100"/>
                    <a:pt x="515" y="2100"/>
                  </a:cubicBezTo>
                  <a:cubicBezTo>
                    <a:pt x="852" y="2100"/>
                    <a:pt x="1240" y="1657"/>
                    <a:pt x="1517" y="1258"/>
                  </a:cubicBezTo>
                  <a:cubicBezTo>
                    <a:pt x="1740" y="937"/>
                    <a:pt x="1883" y="651"/>
                    <a:pt x="1883" y="651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556737" y="4568403"/>
              <a:ext cx="157933" cy="114868"/>
            </a:xfrm>
            <a:custGeom>
              <a:rect b="b" l="l" r="r" t="t"/>
              <a:pathLst>
                <a:path extrusionOk="0" h="1259" w="1731">
                  <a:moveTo>
                    <a:pt x="107" y="0"/>
                  </a:moveTo>
                  <a:cubicBezTo>
                    <a:pt x="107" y="0"/>
                    <a:pt x="45" y="232"/>
                    <a:pt x="0" y="536"/>
                  </a:cubicBezTo>
                  <a:cubicBezTo>
                    <a:pt x="268" y="759"/>
                    <a:pt x="732" y="1071"/>
                    <a:pt x="1365" y="1258"/>
                  </a:cubicBezTo>
                  <a:cubicBezTo>
                    <a:pt x="1588" y="937"/>
                    <a:pt x="1731" y="651"/>
                    <a:pt x="1731" y="65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075145" y="4570045"/>
              <a:ext cx="172713" cy="191691"/>
            </a:xfrm>
            <a:custGeom>
              <a:rect b="b" l="l" r="r" t="t"/>
              <a:pathLst>
                <a:path extrusionOk="0" h="2101" w="1893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652" y="1657"/>
                    <a:pt x="1033" y="2100"/>
                    <a:pt x="1376" y="2100"/>
                  </a:cubicBezTo>
                  <a:cubicBezTo>
                    <a:pt x="1408" y="2100"/>
                    <a:pt x="1441" y="2096"/>
                    <a:pt x="1473" y="2088"/>
                  </a:cubicBezTo>
                  <a:cubicBezTo>
                    <a:pt x="1892" y="1972"/>
                    <a:pt x="1830" y="1115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075145" y="4570045"/>
              <a:ext cx="158845" cy="114777"/>
            </a:xfrm>
            <a:custGeom>
              <a:rect b="b" l="l" r="r" t="t"/>
              <a:pathLst>
                <a:path extrusionOk="0" h="1258" w="1741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1009" y="1071"/>
                    <a:pt x="1464" y="758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409389" y="3446736"/>
              <a:ext cx="966208" cy="1231619"/>
            </a:xfrm>
            <a:custGeom>
              <a:rect b="b" l="l" r="r" t="t"/>
              <a:pathLst>
                <a:path extrusionOk="0" h="13499" w="10590">
                  <a:moveTo>
                    <a:pt x="5135" y="1"/>
                  </a:moveTo>
                  <a:cubicBezTo>
                    <a:pt x="4571" y="1"/>
                    <a:pt x="3498" y="36"/>
                    <a:pt x="2623" y="688"/>
                  </a:cubicBezTo>
                  <a:cubicBezTo>
                    <a:pt x="2623" y="688"/>
                    <a:pt x="2257" y="217"/>
                    <a:pt x="1805" y="217"/>
                  </a:cubicBezTo>
                  <a:cubicBezTo>
                    <a:pt x="1667" y="217"/>
                    <a:pt x="1520" y="261"/>
                    <a:pt x="1374" y="376"/>
                  </a:cubicBezTo>
                  <a:cubicBezTo>
                    <a:pt x="759" y="875"/>
                    <a:pt x="1687" y="1678"/>
                    <a:pt x="1687" y="1678"/>
                  </a:cubicBezTo>
                  <a:cubicBezTo>
                    <a:pt x="1687" y="1678"/>
                    <a:pt x="0" y="3570"/>
                    <a:pt x="54" y="7307"/>
                  </a:cubicBezTo>
                  <a:cubicBezTo>
                    <a:pt x="90" y="9805"/>
                    <a:pt x="491" y="11741"/>
                    <a:pt x="2070" y="12740"/>
                  </a:cubicBezTo>
                  <a:cubicBezTo>
                    <a:pt x="2106" y="12767"/>
                    <a:pt x="2142" y="12794"/>
                    <a:pt x="2177" y="12812"/>
                  </a:cubicBezTo>
                  <a:cubicBezTo>
                    <a:pt x="2935" y="13258"/>
                    <a:pt x="3944" y="13499"/>
                    <a:pt x="5300" y="13499"/>
                  </a:cubicBezTo>
                  <a:cubicBezTo>
                    <a:pt x="6905" y="13499"/>
                    <a:pt x="8029" y="13160"/>
                    <a:pt x="8814" y="12544"/>
                  </a:cubicBezTo>
                  <a:cubicBezTo>
                    <a:pt x="8886" y="12482"/>
                    <a:pt x="8957" y="12419"/>
                    <a:pt x="9029" y="12357"/>
                  </a:cubicBezTo>
                  <a:cubicBezTo>
                    <a:pt x="10197" y="11286"/>
                    <a:pt x="10509" y="9511"/>
                    <a:pt x="10536" y="7307"/>
                  </a:cubicBezTo>
                  <a:cubicBezTo>
                    <a:pt x="10590" y="3570"/>
                    <a:pt x="8904" y="1678"/>
                    <a:pt x="8904" y="1678"/>
                  </a:cubicBezTo>
                  <a:cubicBezTo>
                    <a:pt x="8904" y="1678"/>
                    <a:pt x="9840" y="875"/>
                    <a:pt x="9216" y="376"/>
                  </a:cubicBezTo>
                  <a:cubicBezTo>
                    <a:pt x="9070" y="261"/>
                    <a:pt x="8924" y="217"/>
                    <a:pt x="8785" y="217"/>
                  </a:cubicBezTo>
                  <a:cubicBezTo>
                    <a:pt x="8333" y="217"/>
                    <a:pt x="7967" y="688"/>
                    <a:pt x="7967" y="688"/>
                  </a:cubicBezTo>
                  <a:cubicBezTo>
                    <a:pt x="7100" y="36"/>
                    <a:pt x="6056" y="1"/>
                    <a:pt x="5499" y="1"/>
                  </a:cubicBezTo>
                  <a:cubicBezTo>
                    <a:pt x="5431" y="1"/>
                    <a:pt x="5370" y="1"/>
                    <a:pt x="5317" y="1"/>
                  </a:cubicBezTo>
                  <a:cubicBezTo>
                    <a:pt x="5265" y="1"/>
                    <a:pt x="5204" y="1"/>
                    <a:pt x="5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527450" y="3493085"/>
              <a:ext cx="99267" cy="81567"/>
            </a:xfrm>
            <a:custGeom>
              <a:rect b="b" l="l" r="r" t="t"/>
              <a:pathLst>
                <a:path extrusionOk="0" h="894" w="1088">
                  <a:moveTo>
                    <a:pt x="645" y="1"/>
                  </a:moveTo>
                  <a:cubicBezTo>
                    <a:pt x="641" y="1"/>
                    <a:pt x="637" y="1"/>
                    <a:pt x="633" y="2"/>
                  </a:cubicBezTo>
                  <a:cubicBezTo>
                    <a:pt x="500" y="19"/>
                    <a:pt x="580" y="171"/>
                    <a:pt x="580" y="234"/>
                  </a:cubicBezTo>
                  <a:cubicBezTo>
                    <a:pt x="579" y="240"/>
                    <a:pt x="577" y="243"/>
                    <a:pt x="574" y="243"/>
                  </a:cubicBezTo>
                  <a:cubicBezTo>
                    <a:pt x="552" y="243"/>
                    <a:pt x="475" y="101"/>
                    <a:pt x="361" y="101"/>
                  </a:cubicBezTo>
                  <a:cubicBezTo>
                    <a:pt x="317" y="101"/>
                    <a:pt x="268" y="122"/>
                    <a:pt x="214" y="180"/>
                  </a:cubicBezTo>
                  <a:cubicBezTo>
                    <a:pt x="0" y="403"/>
                    <a:pt x="589" y="894"/>
                    <a:pt x="589" y="894"/>
                  </a:cubicBezTo>
                  <a:cubicBezTo>
                    <a:pt x="785" y="635"/>
                    <a:pt x="999" y="492"/>
                    <a:pt x="1044" y="394"/>
                  </a:cubicBezTo>
                  <a:cubicBezTo>
                    <a:pt x="1087" y="307"/>
                    <a:pt x="784" y="1"/>
                    <a:pt x="645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159904" y="3497190"/>
              <a:ext cx="100088" cy="81567"/>
            </a:xfrm>
            <a:custGeom>
              <a:rect b="b" l="l" r="r" t="t"/>
              <a:pathLst>
                <a:path extrusionOk="0" h="894" w="1097">
                  <a:moveTo>
                    <a:pt x="452" y="0"/>
                  </a:moveTo>
                  <a:cubicBezTo>
                    <a:pt x="304" y="0"/>
                    <a:pt x="1" y="307"/>
                    <a:pt x="44" y="394"/>
                  </a:cubicBezTo>
                  <a:cubicBezTo>
                    <a:pt x="98" y="492"/>
                    <a:pt x="303" y="635"/>
                    <a:pt x="499" y="893"/>
                  </a:cubicBezTo>
                  <a:cubicBezTo>
                    <a:pt x="499" y="893"/>
                    <a:pt x="1097" y="403"/>
                    <a:pt x="883" y="171"/>
                  </a:cubicBezTo>
                  <a:cubicBezTo>
                    <a:pt x="830" y="115"/>
                    <a:pt x="780" y="95"/>
                    <a:pt x="736" y="95"/>
                  </a:cubicBezTo>
                  <a:cubicBezTo>
                    <a:pt x="618" y="95"/>
                    <a:pt x="537" y="241"/>
                    <a:pt x="520" y="241"/>
                  </a:cubicBezTo>
                  <a:cubicBezTo>
                    <a:pt x="518" y="241"/>
                    <a:pt x="517" y="238"/>
                    <a:pt x="517" y="233"/>
                  </a:cubicBezTo>
                  <a:cubicBezTo>
                    <a:pt x="517" y="171"/>
                    <a:pt x="597" y="10"/>
                    <a:pt x="464" y="1"/>
                  </a:cubicBezTo>
                  <a:cubicBezTo>
                    <a:pt x="460" y="1"/>
                    <a:pt x="456" y="0"/>
                    <a:pt x="452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736565" y="3682036"/>
              <a:ext cx="37590" cy="59487"/>
            </a:xfrm>
            <a:custGeom>
              <a:rect b="b" l="l" r="r" t="t"/>
              <a:pathLst>
                <a:path extrusionOk="0" h="652" w="412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99071" y="3751194"/>
              <a:ext cx="147349" cy="61129"/>
            </a:xfrm>
            <a:custGeom>
              <a:rect b="b" l="l" r="r" t="t"/>
              <a:pathLst>
                <a:path extrusionOk="0" h="670" w="1615">
                  <a:moveTo>
                    <a:pt x="812" y="1"/>
                  </a:moveTo>
                  <a:cubicBezTo>
                    <a:pt x="366" y="1"/>
                    <a:pt x="0" y="152"/>
                    <a:pt x="0" y="331"/>
                  </a:cubicBezTo>
                  <a:cubicBezTo>
                    <a:pt x="0" y="518"/>
                    <a:pt x="366" y="670"/>
                    <a:pt x="812" y="670"/>
                  </a:cubicBezTo>
                  <a:cubicBezTo>
                    <a:pt x="1258" y="670"/>
                    <a:pt x="1615" y="518"/>
                    <a:pt x="1615" y="331"/>
                  </a:cubicBezTo>
                  <a:cubicBezTo>
                    <a:pt x="1615" y="152"/>
                    <a:pt x="1258" y="1"/>
                    <a:pt x="812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057262" y="3682036"/>
              <a:ext cx="37499" cy="59487"/>
            </a:xfrm>
            <a:custGeom>
              <a:rect b="b" l="l" r="r" t="t"/>
              <a:pathLst>
                <a:path extrusionOk="0" h="652" w="411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084907" y="3751194"/>
              <a:ext cx="147440" cy="61129"/>
            </a:xfrm>
            <a:custGeom>
              <a:rect b="b" l="l" r="r" t="t"/>
              <a:pathLst>
                <a:path extrusionOk="0" h="670" w="1616">
                  <a:moveTo>
                    <a:pt x="804" y="1"/>
                  </a:moveTo>
                  <a:cubicBezTo>
                    <a:pt x="358" y="1"/>
                    <a:pt x="1" y="152"/>
                    <a:pt x="1" y="331"/>
                  </a:cubicBezTo>
                  <a:cubicBezTo>
                    <a:pt x="1" y="518"/>
                    <a:pt x="358" y="670"/>
                    <a:pt x="804" y="670"/>
                  </a:cubicBezTo>
                  <a:cubicBezTo>
                    <a:pt x="1250" y="670"/>
                    <a:pt x="1616" y="518"/>
                    <a:pt x="1616" y="331"/>
                  </a:cubicBezTo>
                  <a:cubicBezTo>
                    <a:pt x="1616" y="152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4466321" y="3738421"/>
              <a:ext cx="156382" cy="121894"/>
            </a:xfrm>
            <a:custGeom>
              <a:rect b="b" l="l" r="r" t="t"/>
              <a:pathLst>
                <a:path extrusionOk="0" h="1336" w="1714">
                  <a:moveTo>
                    <a:pt x="113" y="0"/>
                  </a:moveTo>
                  <a:cubicBezTo>
                    <a:pt x="82" y="0"/>
                    <a:pt x="53" y="12"/>
                    <a:pt x="37" y="34"/>
                  </a:cubicBezTo>
                  <a:cubicBezTo>
                    <a:pt x="1" y="78"/>
                    <a:pt x="10" y="141"/>
                    <a:pt x="54" y="176"/>
                  </a:cubicBezTo>
                  <a:lnTo>
                    <a:pt x="1544" y="1318"/>
                  </a:lnTo>
                  <a:cubicBezTo>
                    <a:pt x="1562" y="1327"/>
                    <a:pt x="1580" y="1336"/>
                    <a:pt x="1607" y="1336"/>
                  </a:cubicBezTo>
                  <a:cubicBezTo>
                    <a:pt x="1633" y="1336"/>
                    <a:pt x="1660" y="1318"/>
                    <a:pt x="1678" y="1291"/>
                  </a:cubicBezTo>
                  <a:cubicBezTo>
                    <a:pt x="1714" y="1256"/>
                    <a:pt x="1705" y="1193"/>
                    <a:pt x="1660" y="1158"/>
                  </a:cubicBezTo>
                  <a:lnTo>
                    <a:pt x="170" y="16"/>
                  </a:lnTo>
                  <a:cubicBezTo>
                    <a:pt x="153" y="5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4399627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2382" y="1"/>
                  </a:moveTo>
                  <a:lnTo>
                    <a:pt x="99" y="188"/>
                  </a:lnTo>
                  <a:cubicBezTo>
                    <a:pt x="45" y="188"/>
                    <a:pt x="0" y="233"/>
                    <a:pt x="9" y="286"/>
                  </a:cubicBezTo>
                  <a:cubicBezTo>
                    <a:pt x="9" y="340"/>
                    <a:pt x="54" y="384"/>
                    <a:pt x="107" y="384"/>
                  </a:cubicBezTo>
                  <a:lnTo>
                    <a:pt x="116" y="384"/>
                  </a:lnTo>
                  <a:lnTo>
                    <a:pt x="2400" y="197"/>
                  </a:lnTo>
                  <a:cubicBezTo>
                    <a:pt x="2454" y="197"/>
                    <a:pt x="2489" y="143"/>
                    <a:pt x="2489" y="90"/>
                  </a:cubicBezTo>
                  <a:cubicBezTo>
                    <a:pt x="2480" y="36"/>
                    <a:pt x="2436" y="1"/>
                    <a:pt x="2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165561" y="3760683"/>
              <a:ext cx="170158" cy="101639"/>
            </a:xfrm>
            <a:custGeom>
              <a:rect b="b" l="l" r="r" t="t"/>
              <a:pathLst>
                <a:path extrusionOk="0" h="1114" w="1865">
                  <a:moveTo>
                    <a:pt x="1749" y="0"/>
                  </a:moveTo>
                  <a:cubicBezTo>
                    <a:pt x="1733" y="0"/>
                    <a:pt x="1718" y="4"/>
                    <a:pt x="1704" y="13"/>
                  </a:cubicBezTo>
                  <a:lnTo>
                    <a:pt x="63" y="931"/>
                  </a:lnTo>
                  <a:cubicBezTo>
                    <a:pt x="18" y="958"/>
                    <a:pt x="0" y="1012"/>
                    <a:pt x="27" y="1065"/>
                  </a:cubicBezTo>
                  <a:cubicBezTo>
                    <a:pt x="45" y="1092"/>
                    <a:pt x="71" y="1110"/>
                    <a:pt x="98" y="1110"/>
                  </a:cubicBezTo>
                  <a:cubicBezTo>
                    <a:pt x="103" y="1112"/>
                    <a:pt x="109" y="1114"/>
                    <a:pt x="116" y="1114"/>
                  </a:cubicBezTo>
                  <a:cubicBezTo>
                    <a:pt x="131" y="1114"/>
                    <a:pt x="148" y="1107"/>
                    <a:pt x="161" y="1101"/>
                  </a:cubicBezTo>
                  <a:lnTo>
                    <a:pt x="1802" y="182"/>
                  </a:lnTo>
                  <a:cubicBezTo>
                    <a:pt x="1847" y="164"/>
                    <a:pt x="1865" y="102"/>
                    <a:pt x="1838" y="57"/>
                  </a:cubicBezTo>
                  <a:cubicBezTo>
                    <a:pt x="1819" y="20"/>
                    <a:pt x="1784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158170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108" y="1"/>
                  </a:moveTo>
                  <a:cubicBezTo>
                    <a:pt x="63" y="1"/>
                    <a:pt x="10" y="36"/>
                    <a:pt x="10" y="90"/>
                  </a:cubicBezTo>
                  <a:cubicBezTo>
                    <a:pt x="1" y="143"/>
                    <a:pt x="45" y="197"/>
                    <a:pt x="99" y="197"/>
                  </a:cubicBezTo>
                  <a:lnTo>
                    <a:pt x="2374" y="384"/>
                  </a:lnTo>
                  <a:lnTo>
                    <a:pt x="2383" y="384"/>
                  </a:lnTo>
                  <a:cubicBezTo>
                    <a:pt x="2436" y="384"/>
                    <a:pt x="2481" y="340"/>
                    <a:pt x="2481" y="286"/>
                  </a:cubicBezTo>
                  <a:cubicBezTo>
                    <a:pt x="2490" y="233"/>
                    <a:pt x="2445" y="188"/>
                    <a:pt x="2392" y="188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589308" y="3713787"/>
              <a:ext cx="617862" cy="346886"/>
            </a:xfrm>
            <a:custGeom>
              <a:rect b="b" l="l" r="r" t="t"/>
              <a:pathLst>
                <a:path extrusionOk="0" h="3802" w="6772">
                  <a:moveTo>
                    <a:pt x="3354" y="0"/>
                  </a:moveTo>
                  <a:cubicBezTo>
                    <a:pt x="3060" y="0"/>
                    <a:pt x="2382" y="268"/>
                    <a:pt x="1731" y="562"/>
                  </a:cubicBezTo>
                  <a:cubicBezTo>
                    <a:pt x="990" y="901"/>
                    <a:pt x="285" y="1276"/>
                    <a:pt x="187" y="1347"/>
                  </a:cubicBezTo>
                  <a:cubicBezTo>
                    <a:pt x="0" y="1472"/>
                    <a:pt x="134" y="3239"/>
                    <a:pt x="134" y="3239"/>
                  </a:cubicBezTo>
                  <a:cubicBezTo>
                    <a:pt x="1283" y="3735"/>
                    <a:pt x="2410" y="3802"/>
                    <a:pt x="3407" y="3802"/>
                  </a:cubicBezTo>
                  <a:cubicBezTo>
                    <a:pt x="3485" y="3802"/>
                    <a:pt x="3563" y="3801"/>
                    <a:pt x="3640" y="3801"/>
                  </a:cubicBezTo>
                  <a:cubicBezTo>
                    <a:pt x="4541" y="3792"/>
                    <a:pt x="5594" y="3729"/>
                    <a:pt x="6735" y="3239"/>
                  </a:cubicBezTo>
                  <a:cubicBezTo>
                    <a:pt x="6735" y="3239"/>
                    <a:pt x="6744" y="3140"/>
                    <a:pt x="6744" y="2998"/>
                  </a:cubicBezTo>
                  <a:cubicBezTo>
                    <a:pt x="6753" y="2989"/>
                    <a:pt x="6771" y="2694"/>
                    <a:pt x="6762" y="2355"/>
                  </a:cubicBezTo>
                  <a:cubicBezTo>
                    <a:pt x="6762" y="1918"/>
                    <a:pt x="6744" y="1392"/>
                    <a:pt x="6682" y="1347"/>
                  </a:cubicBezTo>
                  <a:cubicBezTo>
                    <a:pt x="6503" y="1213"/>
                    <a:pt x="4139" y="0"/>
                    <a:pt x="3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89308" y="3765062"/>
              <a:ext cx="617862" cy="295610"/>
            </a:xfrm>
            <a:custGeom>
              <a:rect b="b" l="l" r="r" t="t"/>
              <a:pathLst>
                <a:path extrusionOk="0" h="3240" w="6772">
                  <a:moveTo>
                    <a:pt x="1731" y="0"/>
                  </a:moveTo>
                  <a:cubicBezTo>
                    <a:pt x="990" y="339"/>
                    <a:pt x="285" y="714"/>
                    <a:pt x="187" y="785"/>
                  </a:cubicBezTo>
                  <a:cubicBezTo>
                    <a:pt x="0" y="910"/>
                    <a:pt x="134" y="2677"/>
                    <a:pt x="134" y="2677"/>
                  </a:cubicBezTo>
                  <a:cubicBezTo>
                    <a:pt x="1283" y="3173"/>
                    <a:pt x="2410" y="3240"/>
                    <a:pt x="3407" y="3240"/>
                  </a:cubicBezTo>
                  <a:cubicBezTo>
                    <a:pt x="3485" y="3240"/>
                    <a:pt x="3563" y="3239"/>
                    <a:pt x="3640" y="3239"/>
                  </a:cubicBezTo>
                  <a:cubicBezTo>
                    <a:pt x="4541" y="3230"/>
                    <a:pt x="5594" y="3167"/>
                    <a:pt x="6735" y="2677"/>
                  </a:cubicBezTo>
                  <a:cubicBezTo>
                    <a:pt x="6735" y="2677"/>
                    <a:pt x="6744" y="2578"/>
                    <a:pt x="6744" y="2436"/>
                  </a:cubicBezTo>
                  <a:cubicBezTo>
                    <a:pt x="6753" y="2427"/>
                    <a:pt x="6771" y="2132"/>
                    <a:pt x="6762" y="1793"/>
                  </a:cubicBezTo>
                  <a:lnTo>
                    <a:pt x="6762" y="1793"/>
                  </a:lnTo>
                  <a:cubicBezTo>
                    <a:pt x="6166" y="1911"/>
                    <a:pt x="5637" y="1963"/>
                    <a:pt x="5167" y="1963"/>
                  </a:cubicBezTo>
                  <a:cubicBezTo>
                    <a:pt x="2901" y="1963"/>
                    <a:pt x="2019" y="761"/>
                    <a:pt x="1731" y="0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07834" y="4077092"/>
              <a:ext cx="774152" cy="601257"/>
            </a:xfrm>
            <a:custGeom>
              <a:rect b="b" l="l" r="r" t="t"/>
              <a:pathLst>
                <a:path extrusionOk="0" h="6590" w="8485">
                  <a:moveTo>
                    <a:pt x="4320" y="0"/>
                  </a:moveTo>
                  <a:cubicBezTo>
                    <a:pt x="4146" y="0"/>
                    <a:pt x="3973" y="5"/>
                    <a:pt x="3801" y="15"/>
                  </a:cubicBezTo>
                  <a:cubicBezTo>
                    <a:pt x="2320" y="104"/>
                    <a:pt x="973" y="559"/>
                    <a:pt x="625" y="1282"/>
                  </a:cubicBezTo>
                  <a:cubicBezTo>
                    <a:pt x="1" y="2593"/>
                    <a:pt x="643" y="4823"/>
                    <a:pt x="991" y="5831"/>
                  </a:cubicBezTo>
                  <a:cubicBezTo>
                    <a:pt x="1027" y="5858"/>
                    <a:pt x="1063" y="5885"/>
                    <a:pt x="1098" y="5903"/>
                  </a:cubicBezTo>
                  <a:cubicBezTo>
                    <a:pt x="1856" y="6349"/>
                    <a:pt x="2865" y="6590"/>
                    <a:pt x="4221" y="6590"/>
                  </a:cubicBezTo>
                  <a:cubicBezTo>
                    <a:pt x="5826" y="6590"/>
                    <a:pt x="6950" y="6251"/>
                    <a:pt x="7735" y="5635"/>
                  </a:cubicBezTo>
                  <a:cubicBezTo>
                    <a:pt x="7807" y="5573"/>
                    <a:pt x="7878" y="5510"/>
                    <a:pt x="7950" y="5448"/>
                  </a:cubicBezTo>
                  <a:cubicBezTo>
                    <a:pt x="8039" y="5243"/>
                    <a:pt x="8119" y="5028"/>
                    <a:pt x="8182" y="4796"/>
                  </a:cubicBezTo>
                  <a:cubicBezTo>
                    <a:pt x="8413" y="3985"/>
                    <a:pt x="8485" y="3003"/>
                    <a:pt x="8333" y="1933"/>
                  </a:cubicBezTo>
                  <a:cubicBezTo>
                    <a:pt x="8129" y="585"/>
                    <a:pt x="6204" y="0"/>
                    <a:pt x="4320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507834" y="4078370"/>
              <a:ext cx="746507" cy="599980"/>
            </a:xfrm>
            <a:custGeom>
              <a:rect b="b" l="l" r="r" t="t"/>
              <a:pathLst>
                <a:path extrusionOk="0" h="6576" w="8182">
                  <a:moveTo>
                    <a:pt x="3801" y="1"/>
                  </a:moveTo>
                  <a:lnTo>
                    <a:pt x="3801" y="1"/>
                  </a:lnTo>
                  <a:cubicBezTo>
                    <a:pt x="2320" y="90"/>
                    <a:pt x="973" y="545"/>
                    <a:pt x="625" y="1268"/>
                  </a:cubicBezTo>
                  <a:cubicBezTo>
                    <a:pt x="1" y="2579"/>
                    <a:pt x="643" y="4809"/>
                    <a:pt x="991" y="5817"/>
                  </a:cubicBezTo>
                  <a:cubicBezTo>
                    <a:pt x="1027" y="5844"/>
                    <a:pt x="1063" y="5871"/>
                    <a:pt x="1098" y="5889"/>
                  </a:cubicBezTo>
                  <a:cubicBezTo>
                    <a:pt x="1856" y="6335"/>
                    <a:pt x="2865" y="6576"/>
                    <a:pt x="4221" y="6576"/>
                  </a:cubicBezTo>
                  <a:cubicBezTo>
                    <a:pt x="5826" y="6576"/>
                    <a:pt x="6950" y="6237"/>
                    <a:pt x="7735" y="5621"/>
                  </a:cubicBezTo>
                  <a:cubicBezTo>
                    <a:pt x="7807" y="5559"/>
                    <a:pt x="7878" y="5496"/>
                    <a:pt x="7950" y="5434"/>
                  </a:cubicBezTo>
                  <a:cubicBezTo>
                    <a:pt x="8039" y="5229"/>
                    <a:pt x="8119" y="5014"/>
                    <a:pt x="8182" y="4782"/>
                  </a:cubicBezTo>
                  <a:lnTo>
                    <a:pt x="8182" y="4782"/>
                  </a:lnTo>
                  <a:cubicBezTo>
                    <a:pt x="7544" y="5493"/>
                    <a:pt x="6580" y="5874"/>
                    <a:pt x="5653" y="5874"/>
                  </a:cubicBezTo>
                  <a:cubicBezTo>
                    <a:pt x="4438" y="5874"/>
                    <a:pt x="3288" y="5219"/>
                    <a:pt x="3025" y="3792"/>
                  </a:cubicBezTo>
                  <a:cubicBezTo>
                    <a:pt x="2713" y="2035"/>
                    <a:pt x="3346" y="714"/>
                    <a:pt x="380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557649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997" y="1"/>
                  </a:moveTo>
                  <a:cubicBezTo>
                    <a:pt x="687" y="1"/>
                    <a:pt x="164" y="257"/>
                    <a:pt x="44" y="470"/>
                  </a:cubicBezTo>
                  <a:cubicBezTo>
                    <a:pt x="1" y="539"/>
                    <a:pt x="116" y="1695"/>
                    <a:pt x="650" y="1695"/>
                  </a:cubicBezTo>
                  <a:cubicBezTo>
                    <a:pt x="668" y="1695"/>
                    <a:pt x="686" y="1694"/>
                    <a:pt x="704" y="1692"/>
                  </a:cubicBezTo>
                  <a:cubicBezTo>
                    <a:pt x="1293" y="1611"/>
                    <a:pt x="1266" y="139"/>
                    <a:pt x="1186" y="59"/>
                  </a:cubicBezTo>
                  <a:cubicBezTo>
                    <a:pt x="1145" y="18"/>
                    <a:pt x="1078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12643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299" y="1"/>
                  </a:moveTo>
                  <a:cubicBezTo>
                    <a:pt x="218" y="1"/>
                    <a:pt x="150" y="18"/>
                    <a:pt x="107" y="59"/>
                  </a:cubicBezTo>
                  <a:cubicBezTo>
                    <a:pt x="27" y="139"/>
                    <a:pt x="0" y="1611"/>
                    <a:pt x="589" y="1692"/>
                  </a:cubicBezTo>
                  <a:cubicBezTo>
                    <a:pt x="607" y="1694"/>
                    <a:pt x="625" y="1695"/>
                    <a:pt x="643" y="1695"/>
                  </a:cubicBezTo>
                  <a:cubicBezTo>
                    <a:pt x="1177" y="1695"/>
                    <a:pt x="1292" y="539"/>
                    <a:pt x="1249" y="470"/>
                  </a:cubicBezTo>
                  <a:cubicBezTo>
                    <a:pt x="1129" y="257"/>
                    <a:pt x="61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6874724" y="2126083"/>
            <a:ext cx="2099831" cy="2547768"/>
            <a:chOff x="6778424" y="2225808"/>
            <a:chExt cx="2099831" cy="2547768"/>
          </a:xfrm>
        </p:grpSpPr>
        <p:sp>
          <p:nvSpPr>
            <p:cNvPr id="1366" name="Google Shape;1366;p30"/>
            <p:cNvSpPr/>
            <p:nvPr/>
          </p:nvSpPr>
          <p:spPr>
            <a:xfrm>
              <a:off x="7006575" y="4639200"/>
              <a:ext cx="1643508" cy="134376"/>
            </a:xfrm>
            <a:custGeom>
              <a:rect b="b" l="l" r="r" t="t"/>
              <a:pathLst>
                <a:path extrusionOk="0" h="1205" w="14738">
                  <a:moveTo>
                    <a:pt x="7369" y="0"/>
                  </a:moveTo>
                  <a:cubicBezTo>
                    <a:pt x="3301" y="0"/>
                    <a:pt x="0" y="268"/>
                    <a:pt x="0" y="598"/>
                  </a:cubicBezTo>
                  <a:cubicBezTo>
                    <a:pt x="0" y="937"/>
                    <a:pt x="3301" y="1204"/>
                    <a:pt x="7369" y="1204"/>
                  </a:cubicBezTo>
                  <a:cubicBezTo>
                    <a:pt x="11437" y="1204"/>
                    <a:pt x="14738" y="937"/>
                    <a:pt x="14738" y="598"/>
                  </a:cubicBezTo>
                  <a:cubicBezTo>
                    <a:pt x="14738" y="268"/>
                    <a:pt x="11437" y="0"/>
                    <a:pt x="7369" y="0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172905" y="2395050"/>
              <a:ext cx="410443" cy="327468"/>
            </a:xfrm>
            <a:custGeom>
              <a:rect b="b" l="l" r="r" t="t"/>
              <a:pathLst>
                <a:path extrusionOk="0" h="2585" w="3240">
                  <a:moveTo>
                    <a:pt x="2287" y="0"/>
                  </a:moveTo>
                  <a:cubicBezTo>
                    <a:pt x="1974" y="0"/>
                    <a:pt x="1603" y="125"/>
                    <a:pt x="1250" y="290"/>
                  </a:cubicBezTo>
                  <a:cubicBezTo>
                    <a:pt x="590" y="602"/>
                    <a:pt x="1" y="1048"/>
                    <a:pt x="1" y="1048"/>
                  </a:cubicBezTo>
                  <a:cubicBezTo>
                    <a:pt x="1" y="1048"/>
                    <a:pt x="795" y="2520"/>
                    <a:pt x="1401" y="2583"/>
                  </a:cubicBezTo>
                  <a:cubicBezTo>
                    <a:pt x="1416" y="2584"/>
                    <a:pt x="1431" y="2585"/>
                    <a:pt x="1446" y="2585"/>
                  </a:cubicBezTo>
                  <a:cubicBezTo>
                    <a:pt x="1727" y="2585"/>
                    <a:pt x="2170" y="2358"/>
                    <a:pt x="2517" y="2003"/>
                  </a:cubicBezTo>
                  <a:cubicBezTo>
                    <a:pt x="2945" y="1574"/>
                    <a:pt x="3239" y="959"/>
                    <a:pt x="2936" y="361"/>
                  </a:cubicBezTo>
                  <a:cubicBezTo>
                    <a:pt x="2801" y="100"/>
                    <a:pt x="2567" y="0"/>
                    <a:pt x="2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8185319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1847" y="0"/>
                  </a:moveTo>
                  <a:cubicBezTo>
                    <a:pt x="1185" y="0"/>
                    <a:pt x="1" y="832"/>
                    <a:pt x="1" y="832"/>
                  </a:cubicBezTo>
                  <a:lnTo>
                    <a:pt x="429" y="1635"/>
                  </a:lnTo>
                  <a:cubicBezTo>
                    <a:pt x="429" y="1635"/>
                    <a:pt x="2606" y="796"/>
                    <a:pt x="2213" y="172"/>
                  </a:cubicBezTo>
                  <a:cubicBezTo>
                    <a:pt x="2138" y="49"/>
                    <a:pt x="2008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172905" y="2431660"/>
              <a:ext cx="318854" cy="290857"/>
            </a:xfrm>
            <a:custGeom>
              <a:rect b="b" l="l" r="r" t="t"/>
              <a:pathLst>
                <a:path extrusionOk="0" h="2296" w="2517">
                  <a:moveTo>
                    <a:pt x="1250" y="1"/>
                  </a:moveTo>
                  <a:cubicBezTo>
                    <a:pt x="590" y="313"/>
                    <a:pt x="1" y="759"/>
                    <a:pt x="1" y="759"/>
                  </a:cubicBezTo>
                  <a:cubicBezTo>
                    <a:pt x="1" y="759"/>
                    <a:pt x="795" y="2231"/>
                    <a:pt x="1401" y="2294"/>
                  </a:cubicBezTo>
                  <a:cubicBezTo>
                    <a:pt x="1416" y="2295"/>
                    <a:pt x="1431" y="2296"/>
                    <a:pt x="1446" y="2296"/>
                  </a:cubicBezTo>
                  <a:cubicBezTo>
                    <a:pt x="1727" y="2296"/>
                    <a:pt x="2170" y="2069"/>
                    <a:pt x="2517" y="1714"/>
                  </a:cubicBezTo>
                  <a:cubicBezTo>
                    <a:pt x="2240" y="1161"/>
                    <a:pt x="1642" y="447"/>
                    <a:pt x="125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133251" y="2395050"/>
              <a:ext cx="410317" cy="327468"/>
            </a:xfrm>
            <a:custGeom>
              <a:rect b="b" l="l" r="r" t="t"/>
              <a:pathLst>
                <a:path extrusionOk="0" h="2585" w="3239">
                  <a:moveTo>
                    <a:pt x="953" y="0"/>
                  </a:moveTo>
                  <a:cubicBezTo>
                    <a:pt x="673" y="0"/>
                    <a:pt x="439" y="100"/>
                    <a:pt x="304" y="361"/>
                  </a:cubicBezTo>
                  <a:cubicBezTo>
                    <a:pt x="0" y="959"/>
                    <a:pt x="295" y="1574"/>
                    <a:pt x="723" y="2003"/>
                  </a:cubicBezTo>
                  <a:cubicBezTo>
                    <a:pt x="1070" y="2358"/>
                    <a:pt x="1512" y="2585"/>
                    <a:pt x="1793" y="2585"/>
                  </a:cubicBezTo>
                  <a:cubicBezTo>
                    <a:pt x="1809" y="2585"/>
                    <a:pt x="1824" y="2584"/>
                    <a:pt x="1838" y="2583"/>
                  </a:cubicBezTo>
                  <a:cubicBezTo>
                    <a:pt x="2445" y="2520"/>
                    <a:pt x="3239" y="1048"/>
                    <a:pt x="3239" y="1048"/>
                  </a:cubicBezTo>
                  <a:cubicBezTo>
                    <a:pt x="3239" y="1048"/>
                    <a:pt x="2650" y="602"/>
                    <a:pt x="1990" y="290"/>
                  </a:cubicBezTo>
                  <a:cubicBezTo>
                    <a:pt x="1637" y="125"/>
                    <a:pt x="1266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7201024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760" y="0"/>
                  </a:moveTo>
                  <a:cubicBezTo>
                    <a:pt x="599" y="0"/>
                    <a:pt x="468" y="49"/>
                    <a:pt x="393" y="172"/>
                  </a:cubicBezTo>
                  <a:cubicBezTo>
                    <a:pt x="1" y="796"/>
                    <a:pt x="2177" y="1635"/>
                    <a:pt x="2177" y="1635"/>
                  </a:cubicBezTo>
                  <a:lnTo>
                    <a:pt x="2606" y="832"/>
                  </a:lnTo>
                  <a:cubicBezTo>
                    <a:pt x="2606" y="832"/>
                    <a:pt x="142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7224840" y="2431660"/>
              <a:ext cx="318727" cy="290857"/>
            </a:xfrm>
            <a:custGeom>
              <a:rect b="b" l="l" r="r" t="t"/>
              <a:pathLst>
                <a:path extrusionOk="0" h="2296" w="2516">
                  <a:moveTo>
                    <a:pt x="1267" y="1"/>
                  </a:moveTo>
                  <a:cubicBezTo>
                    <a:pt x="874" y="447"/>
                    <a:pt x="277" y="1161"/>
                    <a:pt x="0" y="1714"/>
                  </a:cubicBezTo>
                  <a:cubicBezTo>
                    <a:pt x="347" y="2069"/>
                    <a:pt x="789" y="2296"/>
                    <a:pt x="1070" y="2296"/>
                  </a:cubicBezTo>
                  <a:cubicBezTo>
                    <a:pt x="1086" y="2296"/>
                    <a:pt x="1101" y="2295"/>
                    <a:pt x="1115" y="2294"/>
                  </a:cubicBezTo>
                  <a:cubicBezTo>
                    <a:pt x="1722" y="2231"/>
                    <a:pt x="2516" y="759"/>
                    <a:pt x="2516" y="759"/>
                  </a:cubicBezTo>
                  <a:cubicBezTo>
                    <a:pt x="2516" y="759"/>
                    <a:pt x="1927" y="313"/>
                    <a:pt x="1267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678100" y="3777745"/>
              <a:ext cx="200154" cy="279329"/>
            </a:xfrm>
            <a:custGeom>
              <a:rect b="b" l="l" r="r" t="t"/>
              <a:pathLst>
                <a:path extrusionOk="0" h="2205" w="1580">
                  <a:moveTo>
                    <a:pt x="926" y="0"/>
                  </a:moveTo>
                  <a:cubicBezTo>
                    <a:pt x="742" y="0"/>
                    <a:pt x="569" y="121"/>
                    <a:pt x="429" y="267"/>
                  </a:cubicBezTo>
                  <a:cubicBezTo>
                    <a:pt x="224" y="473"/>
                    <a:pt x="90" y="731"/>
                    <a:pt x="90" y="731"/>
                  </a:cubicBezTo>
                  <a:lnTo>
                    <a:pt x="1" y="1837"/>
                  </a:lnTo>
                  <a:cubicBezTo>
                    <a:pt x="1" y="1837"/>
                    <a:pt x="149" y="2204"/>
                    <a:pt x="702" y="2204"/>
                  </a:cubicBezTo>
                  <a:cubicBezTo>
                    <a:pt x="771" y="2204"/>
                    <a:pt x="846" y="2198"/>
                    <a:pt x="928" y="2185"/>
                  </a:cubicBezTo>
                  <a:cubicBezTo>
                    <a:pt x="1294" y="2132"/>
                    <a:pt x="1499" y="1704"/>
                    <a:pt x="1535" y="1249"/>
                  </a:cubicBezTo>
                  <a:cubicBezTo>
                    <a:pt x="1580" y="785"/>
                    <a:pt x="1455" y="285"/>
                    <a:pt x="1187" y="89"/>
                  </a:cubicBezTo>
                  <a:cubicBezTo>
                    <a:pt x="1099" y="27"/>
                    <a:pt x="1011" y="0"/>
                    <a:pt x="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78100" y="3811568"/>
              <a:ext cx="194454" cy="245506"/>
            </a:xfrm>
            <a:custGeom>
              <a:rect b="b" l="l" r="r" t="t"/>
              <a:pathLst>
                <a:path extrusionOk="0" h="1938" w="1535">
                  <a:moveTo>
                    <a:pt x="429" y="0"/>
                  </a:moveTo>
                  <a:cubicBezTo>
                    <a:pt x="224" y="206"/>
                    <a:pt x="90" y="464"/>
                    <a:pt x="90" y="464"/>
                  </a:cubicBezTo>
                  <a:lnTo>
                    <a:pt x="1" y="1570"/>
                  </a:lnTo>
                  <a:cubicBezTo>
                    <a:pt x="1" y="1570"/>
                    <a:pt x="149" y="1937"/>
                    <a:pt x="702" y="1937"/>
                  </a:cubicBezTo>
                  <a:cubicBezTo>
                    <a:pt x="771" y="1937"/>
                    <a:pt x="846" y="1931"/>
                    <a:pt x="928" y="1918"/>
                  </a:cubicBezTo>
                  <a:cubicBezTo>
                    <a:pt x="1294" y="1865"/>
                    <a:pt x="1499" y="1437"/>
                    <a:pt x="1535" y="982"/>
                  </a:cubicBezTo>
                  <a:lnTo>
                    <a:pt x="1535" y="982"/>
                  </a:lnTo>
                  <a:cubicBezTo>
                    <a:pt x="1419" y="1019"/>
                    <a:pt x="1314" y="1036"/>
                    <a:pt x="1221" y="1036"/>
                  </a:cubicBezTo>
                  <a:cubicBezTo>
                    <a:pt x="640" y="1036"/>
                    <a:pt x="475" y="392"/>
                    <a:pt x="429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081313" y="4013873"/>
              <a:ext cx="806952" cy="707634"/>
            </a:xfrm>
            <a:custGeom>
              <a:rect b="b" l="l" r="r" t="t"/>
              <a:pathLst>
                <a:path extrusionOk="0" h="5586" w="6370">
                  <a:moveTo>
                    <a:pt x="562" y="0"/>
                  </a:moveTo>
                  <a:cubicBezTo>
                    <a:pt x="321" y="518"/>
                    <a:pt x="152" y="1124"/>
                    <a:pt x="179" y="1722"/>
                  </a:cubicBezTo>
                  <a:cubicBezTo>
                    <a:pt x="214" y="2525"/>
                    <a:pt x="410" y="3301"/>
                    <a:pt x="607" y="3908"/>
                  </a:cubicBezTo>
                  <a:cubicBezTo>
                    <a:pt x="848" y="4630"/>
                    <a:pt x="1088" y="5112"/>
                    <a:pt x="1088" y="5112"/>
                  </a:cubicBezTo>
                  <a:cubicBezTo>
                    <a:pt x="1088" y="5112"/>
                    <a:pt x="0" y="5183"/>
                    <a:pt x="161" y="5478"/>
                  </a:cubicBezTo>
                  <a:cubicBezTo>
                    <a:pt x="201" y="5556"/>
                    <a:pt x="608" y="5586"/>
                    <a:pt x="1188" y="5586"/>
                  </a:cubicBezTo>
                  <a:cubicBezTo>
                    <a:pt x="2777" y="5586"/>
                    <a:pt x="5664" y="5363"/>
                    <a:pt x="5834" y="5317"/>
                  </a:cubicBezTo>
                  <a:cubicBezTo>
                    <a:pt x="5870" y="5308"/>
                    <a:pt x="5915" y="5210"/>
                    <a:pt x="5968" y="5050"/>
                  </a:cubicBezTo>
                  <a:cubicBezTo>
                    <a:pt x="6156" y="4372"/>
                    <a:pt x="6370" y="2552"/>
                    <a:pt x="6343" y="1035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7100441" y="4013873"/>
              <a:ext cx="787823" cy="640747"/>
            </a:xfrm>
            <a:custGeom>
              <a:rect b="b" l="l" r="r" t="t"/>
              <a:pathLst>
                <a:path extrusionOk="0" h="5058" w="6219">
                  <a:moveTo>
                    <a:pt x="411" y="0"/>
                  </a:moveTo>
                  <a:cubicBezTo>
                    <a:pt x="170" y="518"/>
                    <a:pt x="1" y="1124"/>
                    <a:pt x="28" y="1722"/>
                  </a:cubicBezTo>
                  <a:cubicBezTo>
                    <a:pt x="63" y="2525"/>
                    <a:pt x="259" y="3301"/>
                    <a:pt x="456" y="3908"/>
                  </a:cubicBezTo>
                  <a:cubicBezTo>
                    <a:pt x="1263" y="4395"/>
                    <a:pt x="2846" y="5057"/>
                    <a:pt x="5348" y="5057"/>
                  </a:cubicBezTo>
                  <a:cubicBezTo>
                    <a:pt x="5501" y="5057"/>
                    <a:pt x="5657" y="5055"/>
                    <a:pt x="5817" y="5050"/>
                  </a:cubicBezTo>
                  <a:cubicBezTo>
                    <a:pt x="6005" y="4372"/>
                    <a:pt x="6219" y="2552"/>
                    <a:pt x="6192" y="1035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778424" y="3141439"/>
              <a:ext cx="337982" cy="708648"/>
            </a:xfrm>
            <a:custGeom>
              <a:rect b="b" l="l" r="r" t="t"/>
              <a:pathLst>
                <a:path extrusionOk="0" h="5594" w="2668">
                  <a:moveTo>
                    <a:pt x="2668" y="0"/>
                  </a:moveTo>
                  <a:cubicBezTo>
                    <a:pt x="2632" y="18"/>
                    <a:pt x="2150" y="428"/>
                    <a:pt x="1615" y="1044"/>
                  </a:cubicBezTo>
                  <a:cubicBezTo>
                    <a:pt x="1062" y="1677"/>
                    <a:pt x="464" y="2516"/>
                    <a:pt x="232" y="3363"/>
                  </a:cubicBezTo>
                  <a:cubicBezTo>
                    <a:pt x="0" y="4220"/>
                    <a:pt x="321" y="4782"/>
                    <a:pt x="687" y="5130"/>
                  </a:cubicBezTo>
                  <a:cubicBezTo>
                    <a:pt x="1026" y="5460"/>
                    <a:pt x="1419" y="5594"/>
                    <a:pt x="1419" y="5594"/>
                  </a:cubicBezTo>
                  <a:lnTo>
                    <a:pt x="2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865452" y="3141439"/>
              <a:ext cx="250953" cy="708648"/>
            </a:xfrm>
            <a:custGeom>
              <a:rect b="b" l="l" r="r" t="t"/>
              <a:pathLst>
                <a:path extrusionOk="0" h="5594" w="1981">
                  <a:moveTo>
                    <a:pt x="1981" y="0"/>
                  </a:moveTo>
                  <a:cubicBezTo>
                    <a:pt x="1945" y="18"/>
                    <a:pt x="1463" y="428"/>
                    <a:pt x="928" y="1044"/>
                  </a:cubicBezTo>
                  <a:cubicBezTo>
                    <a:pt x="571" y="2043"/>
                    <a:pt x="54" y="3738"/>
                    <a:pt x="0" y="5130"/>
                  </a:cubicBezTo>
                  <a:cubicBezTo>
                    <a:pt x="339" y="5460"/>
                    <a:pt x="732" y="5594"/>
                    <a:pt x="732" y="5594"/>
                  </a:cubicBezTo>
                  <a:lnTo>
                    <a:pt x="1981" y="0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799832" y="2225808"/>
              <a:ext cx="1949605" cy="2399319"/>
            </a:xfrm>
            <a:custGeom>
              <a:rect b="b" l="l" r="r" t="t"/>
              <a:pathLst>
                <a:path extrusionOk="0" h="18940" w="15390">
                  <a:moveTo>
                    <a:pt x="7488" y="1"/>
                  </a:moveTo>
                  <a:cubicBezTo>
                    <a:pt x="7338" y="1"/>
                    <a:pt x="7228" y="21"/>
                    <a:pt x="7173" y="65"/>
                  </a:cubicBezTo>
                  <a:cubicBezTo>
                    <a:pt x="6834" y="350"/>
                    <a:pt x="7896" y="591"/>
                    <a:pt x="7941" y="627"/>
                  </a:cubicBezTo>
                  <a:cubicBezTo>
                    <a:pt x="7921" y="624"/>
                    <a:pt x="7757" y="592"/>
                    <a:pt x="7504" y="592"/>
                  </a:cubicBezTo>
                  <a:cubicBezTo>
                    <a:pt x="6952" y="592"/>
                    <a:pt x="5972" y="744"/>
                    <a:pt x="5121" y="1679"/>
                  </a:cubicBezTo>
                  <a:cubicBezTo>
                    <a:pt x="3855" y="3080"/>
                    <a:pt x="2383" y="7148"/>
                    <a:pt x="1758" y="9111"/>
                  </a:cubicBezTo>
                  <a:cubicBezTo>
                    <a:pt x="1134" y="11073"/>
                    <a:pt x="1" y="14829"/>
                    <a:pt x="2748" y="16988"/>
                  </a:cubicBezTo>
                  <a:cubicBezTo>
                    <a:pt x="3052" y="17229"/>
                    <a:pt x="3382" y="17443"/>
                    <a:pt x="3712" y="17630"/>
                  </a:cubicBezTo>
                  <a:cubicBezTo>
                    <a:pt x="5389" y="18558"/>
                    <a:pt x="7298" y="18826"/>
                    <a:pt x="8592" y="18897"/>
                  </a:cubicBezTo>
                  <a:cubicBezTo>
                    <a:pt x="8752" y="18906"/>
                    <a:pt x="8904" y="18915"/>
                    <a:pt x="9038" y="18924"/>
                  </a:cubicBezTo>
                  <a:cubicBezTo>
                    <a:pt x="9484" y="18933"/>
                    <a:pt x="9814" y="18933"/>
                    <a:pt x="9983" y="18933"/>
                  </a:cubicBezTo>
                  <a:lnTo>
                    <a:pt x="10064" y="18933"/>
                  </a:lnTo>
                  <a:cubicBezTo>
                    <a:pt x="10127" y="18935"/>
                    <a:pt x="10237" y="18939"/>
                    <a:pt x="10383" y="18939"/>
                  </a:cubicBezTo>
                  <a:cubicBezTo>
                    <a:pt x="11383" y="18939"/>
                    <a:pt x="14059" y="18731"/>
                    <a:pt x="14908" y="16185"/>
                  </a:cubicBezTo>
                  <a:cubicBezTo>
                    <a:pt x="15390" y="14731"/>
                    <a:pt x="15211" y="12046"/>
                    <a:pt x="14471" y="9244"/>
                  </a:cubicBezTo>
                  <a:cubicBezTo>
                    <a:pt x="13730" y="6443"/>
                    <a:pt x="13106" y="3169"/>
                    <a:pt x="11063" y="1251"/>
                  </a:cubicBezTo>
                  <a:cubicBezTo>
                    <a:pt x="10383" y="616"/>
                    <a:pt x="8320" y="1"/>
                    <a:pt x="7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997578" y="3456235"/>
              <a:ext cx="1108830" cy="1166849"/>
            </a:xfrm>
            <a:custGeom>
              <a:rect b="b" l="l" r="r" t="t"/>
              <a:pathLst>
                <a:path extrusionOk="0" h="9211" w="8753">
                  <a:moveTo>
                    <a:pt x="4271" y="1"/>
                  </a:moveTo>
                  <a:cubicBezTo>
                    <a:pt x="2835" y="1"/>
                    <a:pt x="1429" y="666"/>
                    <a:pt x="875" y="2136"/>
                  </a:cubicBezTo>
                  <a:cubicBezTo>
                    <a:pt x="1" y="4456"/>
                    <a:pt x="1366" y="6820"/>
                    <a:pt x="2151" y="7917"/>
                  </a:cubicBezTo>
                  <a:cubicBezTo>
                    <a:pt x="3828" y="8845"/>
                    <a:pt x="5737" y="9113"/>
                    <a:pt x="7031" y="9184"/>
                  </a:cubicBezTo>
                  <a:cubicBezTo>
                    <a:pt x="7191" y="9193"/>
                    <a:pt x="7343" y="9202"/>
                    <a:pt x="7477" y="9211"/>
                  </a:cubicBezTo>
                  <a:cubicBezTo>
                    <a:pt x="7816" y="8247"/>
                    <a:pt x="8753" y="5187"/>
                    <a:pt x="8208" y="2832"/>
                  </a:cubicBezTo>
                  <a:cubicBezTo>
                    <a:pt x="8182" y="2680"/>
                    <a:pt x="8137" y="2538"/>
                    <a:pt x="8092" y="2395"/>
                  </a:cubicBezTo>
                  <a:cubicBezTo>
                    <a:pt x="7593" y="868"/>
                    <a:pt x="5912" y="1"/>
                    <a:pt x="4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7489219" y="2619651"/>
              <a:ext cx="527876" cy="272109"/>
            </a:xfrm>
            <a:custGeom>
              <a:rect b="b" l="l" r="r" t="t"/>
              <a:pathLst>
                <a:path extrusionOk="0" h="2148" w="4167">
                  <a:moveTo>
                    <a:pt x="1984" y="1"/>
                  </a:moveTo>
                  <a:cubicBezTo>
                    <a:pt x="528" y="1"/>
                    <a:pt x="1" y="1488"/>
                    <a:pt x="1" y="1488"/>
                  </a:cubicBezTo>
                  <a:lnTo>
                    <a:pt x="4167" y="2148"/>
                  </a:lnTo>
                  <a:cubicBezTo>
                    <a:pt x="4167" y="2148"/>
                    <a:pt x="3890" y="212"/>
                    <a:pt x="2240" y="16"/>
                  </a:cubicBezTo>
                  <a:cubicBezTo>
                    <a:pt x="2152" y="6"/>
                    <a:pt x="2066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7534443" y="2540224"/>
              <a:ext cx="52065" cy="88296"/>
            </a:xfrm>
            <a:custGeom>
              <a:rect b="b" l="l" r="r" t="t"/>
              <a:pathLst>
                <a:path extrusionOk="0" h="697" w="411">
                  <a:moveTo>
                    <a:pt x="206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206" y="696"/>
                  </a:cubicBezTo>
                  <a:cubicBezTo>
                    <a:pt x="322" y="696"/>
                    <a:pt x="411" y="544"/>
                    <a:pt x="411" y="348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7978579" y="2540224"/>
              <a:ext cx="50925" cy="88296"/>
            </a:xfrm>
            <a:custGeom>
              <a:rect b="b" l="l" r="r" t="t"/>
              <a:pathLst>
                <a:path extrusionOk="0" h="697" w="402">
                  <a:moveTo>
                    <a:pt x="197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197" y="696"/>
                  </a:cubicBezTo>
                  <a:cubicBezTo>
                    <a:pt x="313" y="696"/>
                    <a:pt x="402" y="544"/>
                    <a:pt x="402" y="348"/>
                  </a:cubicBezTo>
                  <a:cubicBezTo>
                    <a:pt x="402" y="152"/>
                    <a:pt x="31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8057627" y="2698065"/>
              <a:ext cx="381053" cy="113505"/>
            </a:xfrm>
            <a:custGeom>
              <a:rect b="b" l="l" r="r" t="t"/>
              <a:pathLst>
                <a:path extrusionOk="0" h="896" w="3008">
                  <a:moveTo>
                    <a:pt x="2917" y="1"/>
                  </a:moveTo>
                  <a:cubicBezTo>
                    <a:pt x="2896" y="1"/>
                    <a:pt x="2873" y="8"/>
                    <a:pt x="2856" y="21"/>
                  </a:cubicBezTo>
                  <a:lnTo>
                    <a:pt x="37" y="761"/>
                  </a:lnTo>
                  <a:cubicBezTo>
                    <a:pt x="1" y="788"/>
                    <a:pt x="1" y="833"/>
                    <a:pt x="28" y="869"/>
                  </a:cubicBezTo>
                  <a:cubicBezTo>
                    <a:pt x="46" y="886"/>
                    <a:pt x="72" y="895"/>
                    <a:pt x="90" y="895"/>
                  </a:cubicBezTo>
                  <a:cubicBezTo>
                    <a:pt x="117" y="895"/>
                    <a:pt x="135" y="886"/>
                    <a:pt x="153" y="869"/>
                  </a:cubicBezTo>
                  <a:lnTo>
                    <a:pt x="2972" y="137"/>
                  </a:lnTo>
                  <a:cubicBezTo>
                    <a:pt x="3007" y="101"/>
                    <a:pt x="3007" y="57"/>
                    <a:pt x="2972" y="21"/>
                  </a:cubicBezTo>
                  <a:cubicBezTo>
                    <a:pt x="2958" y="8"/>
                    <a:pt x="2938" y="1"/>
                    <a:pt x="2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8119826" y="3023628"/>
              <a:ext cx="443127" cy="228657"/>
            </a:xfrm>
            <a:custGeom>
              <a:rect b="b" l="l" r="r" t="t"/>
              <a:pathLst>
                <a:path extrusionOk="0" h="1805" w="3498">
                  <a:moveTo>
                    <a:pt x="3408" y="0"/>
                  </a:moveTo>
                  <a:cubicBezTo>
                    <a:pt x="3386" y="0"/>
                    <a:pt x="3364" y="7"/>
                    <a:pt x="3346" y="20"/>
                  </a:cubicBezTo>
                  <a:lnTo>
                    <a:pt x="45" y="1671"/>
                  </a:lnTo>
                  <a:cubicBezTo>
                    <a:pt x="9" y="1697"/>
                    <a:pt x="1" y="1742"/>
                    <a:pt x="36" y="1778"/>
                  </a:cubicBezTo>
                  <a:cubicBezTo>
                    <a:pt x="54" y="1796"/>
                    <a:pt x="81" y="1804"/>
                    <a:pt x="99" y="1804"/>
                  </a:cubicBezTo>
                  <a:cubicBezTo>
                    <a:pt x="125" y="1804"/>
                    <a:pt x="143" y="1796"/>
                    <a:pt x="161" y="1778"/>
                  </a:cubicBezTo>
                  <a:lnTo>
                    <a:pt x="3462" y="136"/>
                  </a:lnTo>
                  <a:cubicBezTo>
                    <a:pt x="3498" y="101"/>
                    <a:pt x="3498" y="56"/>
                    <a:pt x="3471" y="20"/>
                  </a:cubicBezTo>
                  <a:cubicBezTo>
                    <a:pt x="3453" y="7"/>
                    <a:pt x="3431" y="0"/>
                    <a:pt x="3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7283492" y="2673489"/>
              <a:ext cx="185586" cy="63467"/>
            </a:xfrm>
            <a:custGeom>
              <a:rect b="b" l="l" r="r" t="t"/>
              <a:pathLst>
                <a:path extrusionOk="0" h="501" w="1465">
                  <a:moveTo>
                    <a:pt x="90" y="1"/>
                  </a:moveTo>
                  <a:cubicBezTo>
                    <a:pt x="68" y="1"/>
                    <a:pt x="46" y="10"/>
                    <a:pt x="28" y="28"/>
                  </a:cubicBezTo>
                  <a:cubicBezTo>
                    <a:pt x="1" y="54"/>
                    <a:pt x="1" y="108"/>
                    <a:pt x="37" y="135"/>
                  </a:cubicBezTo>
                  <a:lnTo>
                    <a:pt x="1312" y="483"/>
                  </a:lnTo>
                  <a:cubicBezTo>
                    <a:pt x="1330" y="501"/>
                    <a:pt x="1348" y="501"/>
                    <a:pt x="1375" y="501"/>
                  </a:cubicBezTo>
                  <a:cubicBezTo>
                    <a:pt x="1393" y="501"/>
                    <a:pt x="1419" y="492"/>
                    <a:pt x="1437" y="483"/>
                  </a:cubicBezTo>
                  <a:cubicBezTo>
                    <a:pt x="1464" y="447"/>
                    <a:pt x="1464" y="402"/>
                    <a:pt x="1428" y="367"/>
                  </a:cubicBezTo>
                  <a:lnTo>
                    <a:pt x="153" y="28"/>
                  </a:lnTo>
                  <a:cubicBezTo>
                    <a:pt x="135" y="10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7118556" y="3028062"/>
              <a:ext cx="288324" cy="149609"/>
            </a:xfrm>
            <a:custGeom>
              <a:rect b="b" l="l" r="r" t="t"/>
              <a:pathLst>
                <a:path extrusionOk="0" h="1181" w="2276">
                  <a:moveTo>
                    <a:pt x="99" y="1"/>
                  </a:moveTo>
                  <a:cubicBezTo>
                    <a:pt x="76" y="1"/>
                    <a:pt x="54" y="8"/>
                    <a:pt x="36" y="21"/>
                  </a:cubicBezTo>
                  <a:cubicBezTo>
                    <a:pt x="1" y="57"/>
                    <a:pt x="9" y="101"/>
                    <a:pt x="45" y="137"/>
                  </a:cubicBezTo>
                  <a:lnTo>
                    <a:pt x="2115" y="1163"/>
                  </a:lnTo>
                  <a:cubicBezTo>
                    <a:pt x="2133" y="1181"/>
                    <a:pt x="2150" y="1181"/>
                    <a:pt x="2177" y="1181"/>
                  </a:cubicBezTo>
                  <a:cubicBezTo>
                    <a:pt x="2195" y="1181"/>
                    <a:pt x="2222" y="1172"/>
                    <a:pt x="2240" y="1154"/>
                  </a:cubicBezTo>
                  <a:cubicBezTo>
                    <a:pt x="2275" y="1127"/>
                    <a:pt x="2266" y="1074"/>
                    <a:pt x="2231" y="1047"/>
                  </a:cubicBezTo>
                  <a:lnTo>
                    <a:pt x="161" y="21"/>
                  </a:lnTo>
                  <a:cubicBezTo>
                    <a:pt x="143" y="8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629" y="3048"/>
                    <a:pt x="6549" y="2629"/>
                    <a:pt x="6460" y="2236"/>
                  </a:cubicBezTo>
                  <a:cubicBezTo>
                    <a:pt x="6451" y="2183"/>
                    <a:pt x="6442" y="2129"/>
                    <a:pt x="6433" y="2085"/>
                  </a:cubicBezTo>
                  <a:cubicBezTo>
                    <a:pt x="6380" y="1862"/>
                    <a:pt x="6335" y="1648"/>
                    <a:pt x="6290" y="1451"/>
                  </a:cubicBezTo>
                  <a:cubicBezTo>
                    <a:pt x="6272" y="1389"/>
                    <a:pt x="6255" y="1317"/>
                    <a:pt x="6237" y="1255"/>
                  </a:cubicBezTo>
                  <a:cubicBezTo>
                    <a:pt x="6165" y="943"/>
                    <a:pt x="6112" y="746"/>
                    <a:pt x="6112" y="746"/>
                  </a:cubicBezTo>
                  <a:cubicBezTo>
                    <a:pt x="5389" y="274"/>
                    <a:pt x="4488" y="86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7395476" y="2803461"/>
              <a:ext cx="699654" cy="83229"/>
            </a:xfrm>
            <a:custGeom>
              <a:rect b="b" l="l" r="r" t="t"/>
              <a:pathLst>
                <a:path extrusionOk="0" h="657" w="5523">
                  <a:moveTo>
                    <a:pt x="80" y="1"/>
                  </a:moveTo>
                  <a:cubicBezTo>
                    <a:pt x="54" y="63"/>
                    <a:pt x="27" y="126"/>
                    <a:pt x="0" y="188"/>
                  </a:cubicBezTo>
                  <a:cubicBezTo>
                    <a:pt x="776" y="340"/>
                    <a:pt x="1784" y="492"/>
                    <a:pt x="2891" y="581"/>
                  </a:cubicBezTo>
                  <a:cubicBezTo>
                    <a:pt x="3444" y="628"/>
                    <a:pt x="4025" y="656"/>
                    <a:pt x="4620" y="656"/>
                  </a:cubicBezTo>
                  <a:cubicBezTo>
                    <a:pt x="4918" y="656"/>
                    <a:pt x="5219" y="649"/>
                    <a:pt x="5522" y="634"/>
                  </a:cubicBezTo>
                  <a:cubicBezTo>
                    <a:pt x="5504" y="572"/>
                    <a:pt x="5487" y="500"/>
                    <a:pt x="5469" y="438"/>
                  </a:cubicBezTo>
                  <a:cubicBezTo>
                    <a:pt x="5225" y="448"/>
                    <a:pt x="4982" y="452"/>
                    <a:pt x="4740" y="452"/>
                  </a:cubicBezTo>
                  <a:cubicBezTo>
                    <a:pt x="4098" y="452"/>
                    <a:pt x="3469" y="421"/>
                    <a:pt x="2873" y="376"/>
                  </a:cubicBezTo>
                  <a:cubicBezTo>
                    <a:pt x="1802" y="286"/>
                    <a:pt x="839" y="144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7298187" y="3097355"/>
              <a:ext cx="852303" cy="109578"/>
            </a:xfrm>
            <a:custGeom>
              <a:rect b="b" l="l" r="r" t="t"/>
              <a:pathLst>
                <a:path extrusionOk="0" h="865" w="6728">
                  <a:moveTo>
                    <a:pt x="28" y="0"/>
                  </a:moveTo>
                  <a:cubicBezTo>
                    <a:pt x="19" y="36"/>
                    <a:pt x="10" y="72"/>
                    <a:pt x="10" y="98"/>
                  </a:cubicBezTo>
                  <a:cubicBezTo>
                    <a:pt x="1" y="143"/>
                    <a:pt x="1" y="170"/>
                    <a:pt x="1" y="179"/>
                  </a:cubicBezTo>
                  <a:cubicBezTo>
                    <a:pt x="10" y="197"/>
                    <a:pt x="28" y="205"/>
                    <a:pt x="37" y="223"/>
                  </a:cubicBezTo>
                  <a:cubicBezTo>
                    <a:pt x="1361" y="704"/>
                    <a:pt x="2762" y="865"/>
                    <a:pt x="4037" y="865"/>
                  </a:cubicBezTo>
                  <a:cubicBezTo>
                    <a:pt x="4205" y="865"/>
                    <a:pt x="4370" y="862"/>
                    <a:pt x="4533" y="857"/>
                  </a:cubicBezTo>
                  <a:cubicBezTo>
                    <a:pt x="5354" y="830"/>
                    <a:pt x="6103" y="741"/>
                    <a:pt x="6727" y="643"/>
                  </a:cubicBezTo>
                  <a:cubicBezTo>
                    <a:pt x="6727" y="634"/>
                    <a:pt x="6727" y="625"/>
                    <a:pt x="6727" y="616"/>
                  </a:cubicBezTo>
                  <a:cubicBezTo>
                    <a:pt x="6719" y="553"/>
                    <a:pt x="6710" y="500"/>
                    <a:pt x="6710" y="437"/>
                  </a:cubicBezTo>
                  <a:cubicBezTo>
                    <a:pt x="5964" y="560"/>
                    <a:pt x="5029" y="666"/>
                    <a:pt x="4012" y="666"/>
                  </a:cubicBezTo>
                  <a:cubicBezTo>
                    <a:pt x="2740" y="666"/>
                    <a:pt x="1341" y="501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7949190" y="3058972"/>
              <a:ext cx="118826" cy="74108"/>
            </a:xfrm>
            <a:custGeom>
              <a:rect b="b" l="l" r="r" t="t"/>
              <a:pathLst>
                <a:path extrusionOk="0" h="585" w="938">
                  <a:moveTo>
                    <a:pt x="273" y="1"/>
                  </a:moveTo>
                  <a:cubicBezTo>
                    <a:pt x="247" y="1"/>
                    <a:pt x="215" y="9"/>
                    <a:pt x="179" y="27"/>
                  </a:cubicBezTo>
                  <a:cubicBezTo>
                    <a:pt x="0" y="107"/>
                    <a:pt x="286" y="446"/>
                    <a:pt x="393" y="571"/>
                  </a:cubicBezTo>
                  <a:cubicBezTo>
                    <a:pt x="402" y="580"/>
                    <a:pt x="415" y="584"/>
                    <a:pt x="430" y="584"/>
                  </a:cubicBezTo>
                  <a:cubicBezTo>
                    <a:pt x="444" y="584"/>
                    <a:pt x="460" y="580"/>
                    <a:pt x="473" y="571"/>
                  </a:cubicBezTo>
                  <a:cubicBezTo>
                    <a:pt x="589" y="464"/>
                    <a:pt x="937" y="161"/>
                    <a:pt x="768" y="45"/>
                  </a:cubicBezTo>
                  <a:cubicBezTo>
                    <a:pt x="733" y="23"/>
                    <a:pt x="700" y="14"/>
                    <a:pt x="670" y="14"/>
                  </a:cubicBezTo>
                  <a:cubicBezTo>
                    <a:pt x="523" y="14"/>
                    <a:pt x="438" y="223"/>
                    <a:pt x="438" y="223"/>
                  </a:cubicBezTo>
                  <a:cubicBezTo>
                    <a:pt x="438" y="223"/>
                    <a:pt x="419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7761578" y="3057958"/>
              <a:ext cx="118826" cy="73981"/>
            </a:xfrm>
            <a:custGeom>
              <a:rect b="b" l="l" r="r" t="t"/>
              <a:pathLst>
                <a:path extrusionOk="0" h="584" w="938">
                  <a:moveTo>
                    <a:pt x="274" y="0"/>
                  </a:moveTo>
                  <a:cubicBezTo>
                    <a:pt x="247" y="0"/>
                    <a:pt x="215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4" y="583"/>
                    <a:pt x="438" y="583"/>
                  </a:cubicBezTo>
                  <a:cubicBezTo>
                    <a:pt x="451" y="583"/>
                    <a:pt x="464" y="579"/>
                    <a:pt x="473" y="570"/>
                  </a:cubicBezTo>
                  <a:cubicBezTo>
                    <a:pt x="598" y="463"/>
                    <a:pt x="937" y="160"/>
                    <a:pt x="768" y="44"/>
                  </a:cubicBezTo>
                  <a:cubicBezTo>
                    <a:pt x="734" y="22"/>
                    <a:pt x="703" y="14"/>
                    <a:pt x="673" y="14"/>
                  </a:cubicBezTo>
                  <a:cubicBezTo>
                    <a:pt x="530" y="14"/>
                    <a:pt x="438" y="222"/>
                    <a:pt x="438" y="222"/>
                  </a:cubicBezTo>
                  <a:cubicBezTo>
                    <a:pt x="438" y="222"/>
                    <a:pt x="419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7570547" y="3043264"/>
              <a:ext cx="119966" cy="73981"/>
            </a:xfrm>
            <a:custGeom>
              <a:rect b="b" l="l" r="r" t="t"/>
              <a:pathLst>
                <a:path extrusionOk="0" h="584" w="947">
                  <a:moveTo>
                    <a:pt x="277" y="0"/>
                  </a:moveTo>
                  <a:cubicBezTo>
                    <a:pt x="250" y="0"/>
                    <a:pt x="217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5" y="583"/>
                    <a:pt x="438" y="583"/>
                  </a:cubicBezTo>
                  <a:cubicBezTo>
                    <a:pt x="451" y="583"/>
                    <a:pt x="465" y="579"/>
                    <a:pt x="474" y="570"/>
                  </a:cubicBezTo>
                  <a:cubicBezTo>
                    <a:pt x="599" y="463"/>
                    <a:pt x="947" y="160"/>
                    <a:pt x="777" y="53"/>
                  </a:cubicBezTo>
                  <a:cubicBezTo>
                    <a:pt x="740" y="28"/>
                    <a:pt x="706" y="19"/>
                    <a:pt x="674" y="19"/>
                  </a:cubicBezTo>
                  <a:cubicBezTo>
                    <a:pt x="531" y="19"/>
                    <a:pt x="447" y="222"/>
                    <a:pt x="447" y="222"/>
                  </a:cubicBezTo>
                  <a:cubicBezTo>
                    <a:pt x="447" y="222"/>
                    <a:pt x="428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7390916" y="3021728"/>
              <a:ext cx="118826" cy="73854"/>
            </a:xfrm>
            <a:custGeom>
              <a:rect b="b" l="l" r="r" t="t"/>
              <a:pathLst>
                <a:path extrusionOk="0" h="583" w="938">
                  <a:moveTo>
                    <a:pt x="276" y="1"/>
                  </a:moveTo>
                  <a:cubicBezTo>
                    <a:pt x="249" y="1"/>
                    <a:pt x="217" y="8"/>
                    <a:pt x="179" y="26"/>
                  </a:cubicBezTo>
                  <a:cubicBezTo>
                    <a:pt x="0" y="107"/>
                    <a:pt x="295" y="437"/>
                    <a:pt x="402" y="562"/>
                  </a:cubicBezTo>
                  <a:cubicBezTo>
                    <a:pt x="412" y="576"/>
                    <a:pt x="427" y="583"/>
                    <a:pt x="442" y="583"/>
                  </a:cubicBezTo>
                  <a:cubicBezTo>
                    <a:pt x="454" y="583"/>
                    <a:pt x="465" y="579"/>
                    <a:pt x="473" y="571"/>
                  </a:cubicBezTo>
                  <a:cubicBezTo>
                    <a:pt x="598" y="464"/>
                    <a:pt x="937" y="151"/>
                    <a:pt x="777" y="44"/>
                  </a:cubicBezTo>
                  <a:cubicBezTo>
                    <a:pt x="742" y="23"/>
                    <a:pt x="709" y="14"/>
                    <a:pt x="678" y="14"/>
                  </a:cubicBezTo>
                  <a:cubicBezTo>
                    <a:pt x="530" y="14"/>
                    <a:pt x="438" y="223"/>
                    <a:pt x="438" y="223"/>
                  </a:cubicBezTo>
                  <a:cubicBezTo>
                    <a:pt x="438" y="223"/>
                    <a:pt x="425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962744" y="293406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95" y="442"/>
                    <a:pt x="402" y="567"/>
                  </a:cubicBezTo>
                  <a:cubicBezTo>
                    <a:pt x="413" y="578"/>
                    <a:pt x="431" y="585"/>
                    <a:pt x="447" y="585"/>
                  </a:cubicBezTo>
                  <a:cubicBezTo>
                    <a:pt x="457" y="585"/>
                    <a:pt x="467" y="582"/>
                    <a:pt x="473" y="576"/>
                  </a:cubicBezTo>
                  <a:cubicBezTo>
                    <a:pt x="598" y="469"/>
                    <a:pt x="937" y="156"/>
                    <a:pt x="768" y="49"/>
                  </a:cubicBezTo>
                  <a:cubicBezTo>
                    <a:pt x="734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76273" y="293292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3" y="578"/>
                    <a:pt x="427" y="585"/>
                    <a:pt x="443" y="585"/>
                  </a:cubicBezTo>
                  <a:cubicBezTo>
                    <a:pt x="453" y="585"/>
                    <a:pt x="463" y="583"/>
                    <a:pt x="473" y="576"/>
                  </a:cubicBezTo>
                  <a:cubicBezTo>
                    <a:pt x="589" y="469"/>
                    <a:pt x="937" y="156"/>
                    <a:pt x="768" y="49"/>
                  </a:cubicBezTo>
                  <a:cubicBezTo>
                    <a:pt x="733" y="28"/>
                    <a:pt x="700" y="19"/>
                    <a:pt x="670" y="19"/>
                  </a:cubicBezTo>
                  <a:cubicBezTo>
                    <a:pt x="524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85241" y="2918232"/>
              <a:ext cx="118826" cy="74615"/>
            </a:xfrm>
            <a:custGeom>
              <a:rect b="b" l="l" r="r" t="t"/>
              <a:pathLst>
                <a:path extrusionOk="0" h="589" w="938">
                  <a:moveTo>
                    <a:pt x="269" y="0"/>
                  </a:moveTo>
                  <a:cubicBezTo>
                    <a:pt x="243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2" y="582"/>
                    <a:pt x="427" y="588"/>
                    <a:pt x="442" y="588"/>
                  </a:cubicBezTo>
                  <a:cubicBezTo>
                    <a:pt x="454" y="588"/>
                    <a:pt x="466" y="584"/>
                    <a:pt x="474" y="576"/>
                  </a:cubicBezTo>
                  <a:cubicBezTo>
                    <a:pt x="599" y="469"/>
                    <a:pt x="938" y="156"/>
                    <a:pt x="768" y="49"/>
                  </a:cubicBezTo>
                  <a:cubicBezTo>
                    <a:pt x="735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7405611" y="2896697"/>
              <a:ext cx="118826" cy="73601"/>
            </a:xfrm>
            <a:custGeom>
              <a:rect b="b" l="l" r="r" t="t"/>
              <a:pathLst>
                <a:path extrusionOk="0" h="581" w="938">
                  <a:moveTo>
                    <a:pt x="268" y="1"/>
                  </a:moveTo>
                  <a:cubicBezTo>
                    <a:pt x="242" y="1"/>
                    <a:pt x="213" y="7"/>
                    <a:pt x="179" y="23"/>
                  </a:cubicBezTo>
                  <a:cubicBezTo>
                    <a:pt x="0" y="112"/>
                    <a:pt x="286" y="442"/>
                    <a:pt x="402" y="567"/>
                  </a:cubicBezTo>
                  <a:cubicBezTo>
                    <a:pt x="411" y="576"/>
                    <a:pt x="424" y="581"/>
                    <a:pt x="438" y="581"/>
                  </a:cubicBezTo>
                  <a:cubicBezTo>
                    <a:pt x="451" y="581"/>
                    <a:pt x="464" y="576"/>
                    <a:pt x="473" y="567"/>
                  </a:cubicBezTo>
                  <a:cubicBezTo>
                    <a:pt x="598" y="469"/>
                    <a:pt x="937" y="157"/>
                    <a:pt x="768" y="50"/>
                  </a:cubicBezTo>
                  <a:cubicBezTo>
                    <a:pt x="733" y="26"/>
                    <a:pt x="700" y="17"/>
                    <a:pt x="670" y="17"/>
                  </a:cubicBezTo>
                  <a:cubicBezTo>
                    <a:pt x="528" y="17"/>
                    <a:pt x="438" y="228"/>
                    <a:pt x="438" y="228"/>
                  </a:cubicBezTo>
                  <a:cubicBezTo>
                    <a:pt x="438" y="228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7786407" y="3789273"/>
              <a:ext cx="560686" cy="834948"/>
            </a:xfrm>
            <a:custGeom>
              <a:rect b="b" l="l" r="r" t="t"/>
              <a:pathLst>
                <a:path extrusionOk="0" h="6591" w="4426">
                  <a:moveTo>
                    <a:pt x="2641" y="1"/>
                  </a:moveTo>
                  <a:cubicBezTo>
                    <a:pt x="2579" y="1"/>
                    <a:pt x="2517" y="14"/>
                    <a:pt x="2454" y="43"/>
                  </a:cubicBezTo>
                  <a:cubicBezTo>
                    <a:pt x="2454" y="43"/>
                    <a:pt x="2258" y="87"/>
                    <a:pt x="1981" y="203"/>
                  </a:cubicBezTo>
                  <a:cubicBezTo>
                    <a:pt x="1321" y="489"/>
                    <a:pt x="179" y="1247"/>
                    <a:pt x="90" y="3094"/>
                  </a:cubicBezTo>
                  <a:cubicBezTo>
                    <a:pt x="1" y="4717"/>
                    <a:pt x="411" y="5850"/>
                    <a:pt x="804" y="6555"/>
                  </a:cubicBezTo>
                  <a:cubicBezTo>
                    <a:pt x="964" y="6564"/>
                    <a:pt x="1116" y="6573"/>
                    <a:pt x="1250" y="6582"/>
                  </a:cubicBezTo>
                  <a:cubicBezTo>
                    <a:pt x="1696" y="6591"/>
                    <a:pt x="2026" y="6591"/>
                    <a:pt x="2195" y="6591"/>
                  </a:cubicBezTo>
                  <a:lnTo>
                    <a:pt x="4426" y="3843"/>
                  </a:lnTo>
                  <a:cubicBezTo>
                    <a:pt x="4426" y="3843"/>
                    <a:pt x="3678" y="1"/>
                    <a:pt x="264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7824918" y="3757983"/>
              <a:ext cx="820506" cy="963528"/>
            </a:xfrm>
            <a:custGeom>
              <a:rect b="b" l="l" r="r" t="t"/>
              <a:pathLst>
                <a:path extrusionOk="0" h="7606" w="6477">
                  <a:moveTo>
                    <a:pt x="3390" y="1"/>
                  </a:moveTo>
                  <a:cubicBezTo>
                    <a:pt x="2856" y="1"/>
                    <a:pt x="2282" y="97"/>
                    <a:pt x="1695" y="298"/>
                  </a:cubicBezTo>
                  <a:cubicBezTo>
                    <a:pt x="1695" y="298"/>
                    <a:pt x="98" y="2011"/>
                    <a:pt x="179" y="3742"/>
                  </a:cubicBezTo>
                  <a:cubicBezTo>
                    <a:pt x="259" y="5473"/>
                    <a:pt x="1089" y="7123"/>
                    <a:pt x="1089" y="7123"/>
                  </a:cubicBezTo>
                  <a:cubicBezTo>
                    <a:pt x="1089" y="7123"/>
                    <a:pt x="0" y="7203"/>
                    <a:pt x="161" y="7498"/>
                  </a:cubicBezTo>
                  <a:cubicBezTo>
                    <a:pt x="201" y="7576"/>
                    <a:pt x="608" y="7606"/>
                    <a:pt x="1188" y="7606"/>
                  </a:cubicBezTo>
                  <a:cubicBezTo>
                    <a:pt x="2778" y="7606"/>
                    <a:pt x="5665" y="7383"/>
                    <a:pt x="5835" y="7337"/>
                  </a:cubicBezTo>
                  <a:cubicBezTo>
                    <a:pt x="6066" y="7284"/>
                    <a:pt x="6477" y="4188"/>
                    <a:pt x="6307" y="2270"/>
                  </a:cubicBezTo>
                  <a:cubicBezTo>
                    <a:pt x="6174" y="832"/>
                    <a:pt x="4959" y="1"/>
                    <a:pt x="33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8136801" y="3537563"/>
              <a:ext cx="545991" cy="599956"/>
            </a:xfrm>
            <a:custGeom>
              <a:rect b="b" l="l" r="r" t="t"/>
              <a:pathLst>
                <a:path extrusionOk="0" h="4736" w="4310">
                  <a:moveTo>
                    <a:pt x="1178" y="0"/>
                  </a:moveTo>
                  <a:cubicBezTo>
                    <a:pt x="385" y="0"/>
                    <a:pt x="1" y="2724"/>
                    <a:pt x="1401" y="4269"/>
                  </a:cubicBezTo>
                  <a:cubicBezTo>
                    <a:pt x="1690" y="4591"/>
                    <a:pt x="2056" y="4735"/>
                    <a:pt x="2422" y="4735"/>
                  </a:cubicBezTo>
                  <a:cubicBezTo>
                    <a:pt x="2846" y="4735"/>
                    <a:pt x="3271" y="4542"/>
                    <a:pt x="3578" y="4206"/>
                  </a:cubicBezTo>
                  <a:cubicBezTo>
                    <a:pt x="4033" y="3716"/>
                    <a:pt x="4309" y="1048"/>
                    <a:pt x="1303" y="22"/>
                  </a:cubicBezTo>
                  <a:cubicBezTo>
                    <a:pt x="1260" y="8"/>
                    <a:pt x="1219" y="0"/>
                    <a:pt x="117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8225223" y="3498546"/>
              <a:ext cx="491392" cy="573734"/>
            </a:xfrm>
            <a:custGeom>
              <a:rect b="b" l="l" r="r" t="t"/>
              <a:pathLst>
                <a:path extrusionOk="0" h="4529" w="3879">
                  <a:moveTo>
                    <a:pt x="2389" y="0"/>
                  </a:moveTo>
                  <a:lnTo>
                    <a:pt x="2389" y="0"/>
                  </a:lnTo>
                  <a:cubicBezTo>
                    <a:pt x="2389" y="0"/>
                    <a:pt x="266" y="54"/>
                    <a:pt x="132" y="268"/>
                  </a:cubicBezTo>
                  <a:cubicBezTo>
                    <a:pt x="132" y="268"/>
                    <a:pt x="1" y="4529"/>
                    <a:pt x="1707" y="4529"/>
                  </a:cubicBezTo>
                  <a:cubicBezTo>
                    <a:pt x="1779" y="4529"/>
                    <a:pt x="1855" y="4521"/>
                    <a:pt x="1934" y="4505"/>
                  </a:cubicBezTo>
                  <a:cubicBezTo>
                    <a:pt x="3879" y="4122"/>
                    <a:pt x="2389" y="0"/>
                    <a:pt x="2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3" name="Google Shape;1403;p30"/>
            <p:cNvGrpSpPr/>
            <p:nvPr/>
          </p:nvGrpSpPr>
          <p:grpSpPr>
            <a:xfrm>
              <a:off x="7097148" y="3496012"/>
              <a:ext cx="899673" cy="1082087"/>
              <a:chOff x="7097148" y="3496012"/>
              <a:chExt cx="899673" cy="1082087"/>
            </a:xfrm>
          </p:grpSpPr>
          <p:sp>
            <p:nvSpPr>
              <p:cNvPr id="1404" name="Google Shape;1404;p30"/>
              <p:cNvSpPr/>
              <p:nvPr/>
            </p:nvSpPr>
            <p:spPr>
              <a:xfrm>
                <a:off x="7245109" y="3659807"/>
                <a:ext cx="30656" cy="54979"/>
              </a:xfrm>
              <a:custGeom>
                <a:rect b="b" l="l" r="r" t="t"/>
                <a:pathLst>
                  <a:path extrusionOk="0" h="434" w="242">
                    <a:moveTo>
                      <a:pt x="179" y="1"/>
                    </a:moveTo>
                    <a:cubicBezTo>
                      <a:pt x="152" y="1"/>
                      <a:pt x="133" y="17"/>
                      <a:pt x="126" y="39"/>
                    </a:cubicBezTo>
                    <a:cubicBezTo>
                      <a:pt x="90" y="146"/>
                      <a:pt x="45" y="262"/>
                      <a:pt x="10" y="369"/>
                    </a:cubicBezTo>
                    <a:cubicBezTo>
                      <a:pt x="1" y="395"/>
                      <a:pt x="19" y="431"/>
                      <a:pt x="45" y="431"/>
                    </a:cubicBezTo>
                    <a:cubicBezTo>
                      <a:pt x="50" y="433"/>
                      <a:pt x="55" y="433"/>
                      <a:pt x="59" y="433"/>
                    </a:cubicBezTo>
                    <a:cubicBezTo>
                      <a:pt x="81" y="433"/>
                      <a:pt x="100" y="418"/>
                      <a:pt x="108" y="395"/>
                    </a:cubicBezTo>
                    <a:cubicBezTo>
                      <a:pt x="152" y="288"/>
                      <a:pt x="188" y="172"/>
                      <a:pt x="233" y="65"/>
                    </a:cubicBezTo>
                    <a:cubicBezTo>
                      <a:pt x="242" y="39"/>
                      <a:pt x="224" y="3"/>
                      <a:pt x="197" y="3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7324283" y="3659807"/>
                <a:ext cx="19255" cy="48138"/>
              </a:xfrm>
              <a:custGeom>
                <a:rect b="b" l="l" r="r" t="t"/>
                <a:pathLst>
                  <a:path extrusionOk="0" h="380" w="152">
                    <a:moveTo>
                      <a:pt x="90" y="1"/>
                    </a:moveTo>
                    <a:cubicBezTo>
                      <a:pt x="65" y="1"/>
                      <a:pt x="51" y="17"/>
                      <a:pt x="36" y="39"/>
                    </a:cubicBezTo>
                    <a:cubicBezTo>
                      <a:pt x="9" y="137"/>
                      <a:pt x="0" y="235"/>
                      <a:pt x="9" y="333"/>
                    </a:cubicBezTo>
                    <a:cubicBezTo>
                      <a:pt x="16" y="363"/>
                      <a:pt x="42" y="380"/>
                      <a:pt x="66" y="380"/>
                    </a:cubicBezTo>
                    <a:cubicBezTo>
                      <a:pt x="71" y="380"/>
                      <a:pt x="76" y="379"/>
                      <a:pt x="80" y="378"/>
                    </a:cubicBezTo>
                    <a:cubicBezTo>
                      <a:pt x="107" y="369"/>
                      <a:pt x="125" y="342"/>
                      <a:pt x="116" y="306"/>
                    </a:cubicBezTo>
                    <a:lnTo>
                      <a:pt x="116" y="306"/>
                    </a:lnTo>
                    <a:cubicBezTo>
                      <a:pt x="116" y="303"/>
                      <a:pt x="116" y="300"/>
                      <a:pt x="116" y="297"/>
                    </a:cubicBezTo>
                    <a:cubicBezTo>
                      <a:pt x="116" y="297"/>
                      <a:pt x="116" y="288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1"/>
                    </a:cubicBezTo>
                    <a:cubicBezTo>
                      <a:pt x="116" y="172"/>
                      <a:pt x="116" y="164"/>
                      <a:pt x="116" y="164"/>
                    </a:cubicBezTo>
                    <a:cubicBezTo>
                      <a:pt x="125" y="155"/>
                      <a:pt x="125" y="146"/>
                      <a:pt x="125" y="128"/>
                    </a:cubicBezTo>
                    <a:cubicBezTo>
                      <a:pt x="134" y="110"/>
                      <a:pt x="134" y="83"/>
                      <a:pt x="143" y="65"/>
                    </a:cubicBezTo>
                    <a:cubicBezTo>
                      <a:pt x="152" y="39"/>
                      <a:pt x="134" y="3"/>
                      <a:pt x="107" y="3"/>
                    </a:cubicBezTo>
                    <a:cubicBezTo>
                      <a:pt x="101" y="1"/>
                      <a:pt x="95" y="1"/>
                      <a:pt x="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7405611" y="3682736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99" y="0"/>
                    </a:moveTo>
                    <a:cubicBezTo>
                      <a:pt x="90" y="0"/>
                      <a:pt x="72" y="0"/>
                      <a:pt x="63" y="9"/>
                    </a:cubicBezTo>
                    <a:cubicBezTo>
                      <a:pt x="45" y="9"/>
                      <a:pt x="36" y="27"/>
                      <a:pt x="36" y="36"/>
                    </a:cubicBezTo>
                    <a:cubicBezTo>
                      <a:pt x="27" y="107"/>
                      <a:pt x="18" y="179"/>
                      <a:pt x="0" y="250"/>
                    </a:cubicBezTo>
                    <a:cubicBezTo>
                      <a:pt x="0" y="259"/>
                      <a:pt x="0" y="277"/>
                      <a:pt x="9" y="286"/>
                    </a:cubicBezTo>
                    <a:cubicBezTo>
                      <a:pt x="18" y="304"/>
                      <a:pt x="27" y="313"/>
                      <a:pt x="45" y="313"/>
                    </a:cubicBezTo>
                    <a:cubicBezTo>
                      <a:pt x="48" y="316"/>
                      <a:pt x="52" y="317"/>
                      <a:pt x="56" y="317"/>
                    </a:cubicBezTo>
                    <a:cubicBezTo>
                      <a:pt x="65" y="317"/>
                      <a:pt x="75" y="313"/>
                      <a:pt x="81" y="313"/>
                    </a:cubicBezTo>
                    <a:cubicBezTo>
                      <a:pt x="99" y="304"/>
                      <a:pt x="108" y="286"/>
                      <a:pt x="108" y="277"/>
                    </a:cubicBezTo>
                    <a:cubicBezTo>
                      <a:pt x="116" y="206"/>
                      <a:pt x="125" y="134"/>
                      <a:pt x="143" y="63"/>
                    </a:cubicBezTo>
                    <a:cubicBezTo>
                      <a:pt x="143" y="54"/>
                      <a:pt x="143" y="36"/>
                      <a:pt x="134" y="27"/>
                    </a:cubicBezTo>
                    <a:cubicBezTo>
                      <a:pt x="125" y="9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7378501" y="3595328"/>
                <a:ext cx="18242" cy="40411"/>
              </a:xfrm>
              <a:custGeom>
                <a:rect b="b" l="l" r="r" t="t"/>
                <a:pathLst>
                  <a:path extrusionOk="0" h="319" w="144">
                    <a:moveTo>
                      <a:pt x="87" y="0"/>
                    </a:moveTo>
                    <a:cubicBezTo>
                      <a:pt x="65" y="0"/>
                      <a:pt x="43" y="12"/>
                      <a:pt x="36" y="39"/>
                    </a:cubicBezTo>
                    <a:cubicBezTo>
                      <a:pt x="27" y="111"/>
                      <a:pt x="18" y="182"/>
                      <a:pt x="9" y="244"/>
                    </a:cubicBezTo>
                    <a:cubicBezTo>
                      <a:pt x="0" y="262"/>
                      <a:pt x="0" y="280"/>
                      <a:pt x="9" y="289"/>
                    </a:cubicBezTo>
                    <a:cubicBezTo>
                      <a:pt x="18" y="298"/>
                      <a:pt x="27" y="316"/>
                      <a:pt x="45" y="316"/>
                    </a:cubicBezTo>
                    <a:cubicBezTo>
                      <a:pt x="50" y="317"/>
                      <a:pt x="55" y="318"/>
                      <a:pt x="60" y="318"/>
                    </a:cubicBezTo>
                    <a:cubicBezTo>
                      <a:pt x="83" y="318"/>
                      <a:pt x="107" y="302"/>
                      <a:pt x="107" y="280"/>
                    </a:cubicBezTo>
                    <a:cubicBezTo>
                      <a:pt x="125" y="209"/>
                      <a:pt x="134" y="137"/>
                      <a:pt x="143" y="66"/>
                    </a:cubicBezTo>
                    <a:cubicBezTo>
                      <a:pt x="143" y="48"/>
                      <a:pt x="143" y="39"/>
                      <a:pt x="134" y="21"/>
                    </a:cubicBezTo>
                    <a:cubicBezTo>
                      <a:pt x="134" y="12"/>
                      <a:pt x="116" y="3"/>
                      <a:pt x="107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309588" y="3598622"/>
                <a:ext cx="18115" cy="25463"/>
              </a:xfrm>
              <a:custGeom>
                <a:rect b="b" l="l" r="r" t="t"/>
                <a:pathLst>
                  <a:path extrusionOk="0" h="201" w="143">
                    <a:moveTo>
                      <a:pt x="87" y="0"/>
                    </a:moveTo>
                    <a:cubicBezTo>
                      <a:pt x="78" y="0"/>
                      <a:pt x="69" y="4"/>
                      <a:pt x="63" y="4"/>
                    </a:cubicBezTo>
                    <a:cubicBezTo>
                      <a:pt x="45" y="13"/>
                      <a:pt x="45" y="31"/>
                      <a:pt x="36" y="40"/>
                    </a:cubicBezTo>
                    <a:cubicBezTo>
                      <a:pt x="27" y="67"/>
                      <a:pt x="18" y="102"/>
                      <a:pt x="9" y="129"/>
                    </a:cubicBezTo>
                    <a:cubicBezTo>
                      <a:pt x="0" y="147"/>
                      <a:pt x="0" y="165"/>
                      <a:pt x="9" y="174"/>
                    </a:cubicBezTo>
                    <a:cubicBezTo>
                      <a:pt x="18" y="183"/>
                      <a:pt x="27" y="192"/>
                      <a:pt x="45" y="200"/>
                    </a:cubicBezTo>
                    <a:cubicBezTo>
                      <a:pt x="54" y="200"/>
                      <a:pt x="72" y="200"/>
                      <a:pt x="89" y="192"/>
                    </a:cubicBezTo>
                    <a:cubicBezTo>
                      <a:pt x="98" y="183"/>
                      <a:pt x="107" y="174"/>
                      <a:pt x="107" y="156"/>
                    </a:cubicBezTo>
                    <a:cubicBezTo>
                      <a:pt x="116" y="129"/>
                      <a:pt x="134" y="102"/>
                      <a:pt x="143" y="67"/>
                    </a:cubicBezTo>
                    <a:cubicBezTo>
                      <a:pt x="143" y="58"/>
                      <a:pt x="143" y="40"/>
                      <a:pt x="134" y="31"/>
                    </a:cubicBezTo>
                    <a:cubicBezTo>
                      <a:pt x="125" y="13"/>
                      <a:pt x="116" y="4"/>
                      <a:pt x="98" y="4"/>
                    </a:cubicBezTo>
                    <a:cubicBezTo>
                      <a:pt x="95" y="1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7469964" y="3541490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68"/>
                    </a:lnTo>
                    <a:cubicBezTo>
                      <a:pt x="1" y="295"/>
                      <a:pt x="28" y="321"/>
                      <a:pt x="54" y="321"/>
                    </a:cubicBezTo>
                    <a:cubicBezTo>
                      <a:pt x="81" y="321"/>
                      <a:pt x="108" y="295"/>
                      <a:pt x="108" y="268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405611" y="3538069"/>
                <a:ext cx="21535" cy="36737"/>
              </a:xfrm>
              <a:custGeom>
                <a:rect b="b" l="l" r="r" t="t"/>
                <a:pathLst>
                  <a:path extrusionOk="0" h="290" w="170">
                    <a:moveTo>
                      <a:pt x="40" y="148"/>
                    </a:moveTo>
                    <a:cubicBezTo>
                      <a:pt x="36" y="153"/>
                      <a:pt x="36" y="154"/>
                      <a:pt x="36" y="161"/>
                    </a:cubicBezTo>
                    <a:cubicBezTo>
                      <a:pt x="38" y="157"/>
                      <a:pt x="39" y="152"/>
                      <a:pt x="40" y="148"/>
                    </a:cubicBezTo>
                    <a:close/>
                    <a:moveTo>
                      <a:pt x="108" y="1"/>
                    </a:moveTo>
                    <a:cubicBezTo>
                      <a:pt x="81" y="1"/>
                      <a:pt x="54" y="27"/>
                      <a:pt x="54" y="54"/>
                    </a:cubicBezTo>
                    <a:cubicBezTo>
                      <a:pt x="54" y="65"/>
                      <a:pt x="54" y="72"/>
                      <a:pt x="54" y="81"/>
                    </a:cubicBezTo>
                    <a:cubicBezTo>
                      <a:pt x="54" y="103"/>
                      <a:pt x="48" y="126"/>
                      <a:pt x="40" y="148"/>
                    </a:cubicBezTo>
                    <a:lnTo>
                      <a:pt x="40" y="148"/>
                    </a:lnTo>
                    <a:cubicBezTo>
                      <a:pt x="42" y="147"/>
                      <a:pt x="43" y="145"/>
                      <a:pt x="45" y="143"/>
                    </a:cubicBezTo>
                    <a:lnTo>
                      <a:pt x="45" y="143"/>
                    </a:lnTo>
                    <a:cubicBezTo>
                      <a:pt x="36" y="170"/>
                      <a:pt x="18" y="188"/>
                      <a:pt x="9" y="206"/>
                    </a:cubicBezTo>
                    <a:cubicBezTo>
                      <a:pt x="0" y="215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77"/>
                    </a:cubicBezTo>
                    <a:cubicBezTo>
                      <a:pt x="34" y="283"/>
                      <a:pt x="44" y="290"/>
                      <a:pt x="53" y="290"/>
                    </a:cubicBezTo>
                    <a:cubicBezTo>
                      <a:pt x="57" y="290"/>
                      <a:pt x="60" y="289"/>
                      <a:pt x="63" y="286"/>
                    </a:cubicBezTo>
                    <a:cubicBezTo>
                      <a:pt x="81" y="286"/>
                      <a:pt x="90" y="277"/>
                      <a:pt x="99" y="259"/>
                    </a:cubicBezTo>
                    <a:cubicBezTo>
                      <a:pt x="143" y="206"/>
                      <a:pt x="170" y="125"/>
                      <a:pt x="170" y="54"/>
                    </a:cubicBezTo>
                    <a:cubicBezTo>
                      <a:pt x="161" y="27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555852" y="3552764"/>
                <a:ext cx="19382" cy="44464"/>
              </a:xfrm>
              <a:custGeom>
                <a:rect b="b" l="l" r="r" t="t"/>
                <a:pathLst>
                  <a:path extrusionOk="0" h="351" w="153">
                    <a:moveTo>
                      <a:pt x="108" y="0"/>
                    </a:moveTo>
                    <a:cubicBezTo>
                      <a:pt x="72" y="0"/>
                      <a:pt x="54" y="18"/>
                      <a:pt x="46" y="45"/>
                    </a:cubicBezTo>
                    <a:cubicBezTo>
                      <a:pt x="10" y="125"/>
                      <a:pt x="1" y="224"/>
                      <a:pt x="10" y="313"/>
                    </a:cubicBezTo>
                    <a:cubicBezTo>
                      <a:pt x="17" y="335"/>
                      <a:pt x="43" y="351"/>
                      <a:pt x="66" y="351"/>
                    </a:cubicBezTo>
                    <a:cubicBezTo>
                      <a:pt x="71" y="351"/>
                      <a:pt x="77" y="350"/>
                      <a:pt x="81" y="348"/>
                    </a:cubicBezTo>
                    <a:cubicBezTo>
                      <a:pt x="108" y="339"/>
                      <a:pt x="126" y="313"/>
                      <a:pt x="117" y="286"/>
                    </a:cubicBezTo>
                    <a:lnTo>
                      <a:pt x="117" y="277"/>
                    </a:lnTo>
                    <a:cubicBezTo>
                      <a:pt x="117" y="268"/>
                      <a:pt x="117" y="268"/>
                      <a:pt x="117" y="259"/>
                    </a:cubicBezTo>
                    <a:cubicBezTo>
                      <a:pt x="117" y="250"/>
                      <a:pt x="117" y="241"/>
                      <a:pt x="117" y="232"/>
                    </a:cubicBezTo>
                    <a:cubicBezTo>
                      <a:pt x="117" y="215"/>
                      <a:pt x="117" y="197"/>
                      <a:pt x="117" y="179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70"/>
                      <a:pt x="117" y="161"/>
                      <a:pt x="117" y="161"/>
                    </a:cubicBezTo>
                    <a:cubicBezTo>
                      <a:pt x="126" y="152"/>
                      <a:pt x="126" y="134"/>
                      <a:pt x="126" y="125"/>
                    </a:cubicBezTo>
                    <a:cubicBezTo>
                      <a:pt x="135" y="108"/>
                      <a:pt x="135" y="90"/>
                      <a:pt x="144" y="72"/>
                    </a:cubicBezTo>
                    <a:cubicBezTo>
                      <a:pt x="153" y="63"/>
                      <a:pt x="144" y="36"/>
                      <a:pt x="144" y="27"/>
                    </a:cubicBezTo>
                    <a:cubicBezTo>
                      <a:pt x="135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644020" y="3557324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0"/>
                    </a:moveTo>
                    <a:cubicBezTo>
                      <a:pt x="28" y="0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1"/>
                      <a:pt x="28" y="348"/>
                      <a:pt x="63" y="348"/>
                    </a:cubicBezTo>
                    <a:cubicBezTo>
                      <a:pt x="90" y="348"/>
                      <a:pt x="117" y="321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7720914" y="3579873"/>
                <a:ext cx="13681" cy="36357"/>
              </a:xfrm>
              <a:custGeom>
                <a:rect b="b" l="l" r="r" t="t"/>
                <a:pathLst>
                  <a:path extrusionOk="0" h="287" w="108">
                    <a:moveTo>
                      <a:pt x="54" y="1"/>
                    </a:moveTo>
                    <a:cubicBezTo>
                      <a:pt x="27" y="1"/>
                      <a:pt x="0" y="27"/>
                      <a:pt x="0" y="54"/>
                    </a:cubicBezTo>
                    <a:lnTo>
                      <a:pt x="0" y="233"/>
                    </a:lnTo>
                    <a:cubicBezTo>
                      <a:pt x="0" y="259"/>
                      <a:pt x="27" y="286"/>
                      <a:pt x="54" y="286"/>
                    </a:cubicBezTo>
                    <a:cubicBezTo>
                      <a:pt x="81" y="286"/>
                      <a:pt x="107" y="268"/>
                      <a:pt x="107" y="233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7584101" y="3496012"/>
                <a:ext cx="19382" cy="44718"/>
              </a:xfrm>
              <a:custGeom>
                <a:rect b="b" l="l" r="r" t="t"/>
                <a:pathLst>
                  <a:path extrusionOk="0" h="353" w="153">
                    <a:moveTo>
                      <a:pt x="78" y="0"/>
                    </a:moveTo>
                    <a:cubicBezTo>
                      <a:pt x="73" y="0"/>
                      <a:pt x="68" y="1"/>
                      <a:pt x="63" y="2"/>
                    </a:cubicBezTo>
                    <a:cubicBezTo>
                      <a:pt x="37" y="11"/>
                      <a:pt x="28" y="38"/>
                      <a:pt x="28" y="74"/>
                    </a:cubicBezTo>
                    <a:cubicBezTo>
                      <a:pt x="28" y="83"/>
                      <a:pt x="28" y="83"/>
                      <a:pt x="28" y="92"/>
                    </a:cubicBezTo>
                    <a:cubicBezTo>
                      <a:pt x="37" y="101"/>
                      <a:pt x="37" y="109"/>
                      <a:pt x="37" y="118"/>
                    </a:cubicBezTo>
                    <a:cubicBezTo>
                      <a:pt x="37" y="136"/>
                      <a:pt x="37" y="163"/>
                      <a:pt x="28" y="181"/>
                    </a:cubicBezTo>
                    <a:cubicBezTo>
                      <a:pt x="28" y="190"/>
                      <a:pt x="28" y="190"/>
                      <a:pt x="28" y="199"/>
                    </a:cubicBezTo>
                    <a:cubicBezTo>
                      <a:pt x="28" y="208"/>
                      <a:pt x="28" y="217"/>
                      <a:pt x="19" y="225"/>
                    </a:cubicBezTo>
                    <a:cubicBezTo>
                      <a:pt x="19" y="243"/>
                      <a:pt x="10" y="261"/>
                      <a:pt x="1" y="279"/>
                    </a:cubicBezTo>
                    <a:cubicBezTo>
                      <a:pt x="1" y="297"/>
                      <a:pt x="1" y="315"/>
                      <a:pt x="10" y="324"/>
                    </a:cubicBezTo>
                    <a:cubicBezTo>
                      <a:pt x="19" y="333"/>
                      <a:pt x="28" y="350"/>
                      <a:pt x="37" y="350"/>
                    </a:cubicBezTo>
                    <a:cubicBezTo>
                      <a:pt x="43" y="352"/>
                      <a:pt x="49" y="353"/>
                      <a:pt x="55" y="353"/>
                    </a:cubicBezTo>
                    <a:cubicBezTo>
                      <a:pt x="81" y="353"/>
                      <a:pt x="101" y="337"/>
                      <a:pt x="108" y="315"/>
                    </a:cubicBezTo>
                    <a:cubicBezTo>
                      <a:pt x="144" y="225"/>
                      <a:pt x="153" y="136"/>
                      <a:pt x="135" y="38"/>
                    </a:cubicBezTo>
                    <a:cubicBezTo>
                      <a:pt x="127" y="16"/>
                      <a:pt x="102" y="0"/>
                      <a:pt x="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7507334" y="3504120"/>
                <a:ext cx="14821" cy="28376"/>
              </a:xfrm>
              <a:custGeom>
                <a:rect b="b" l="l" r="r" t="t"/>
                <a:pathLst>
                  <a:path extrusionOk="0" h="224" w="117">
                    <a:moveTo>
                      <a:pt x="63" y="1"/>
                    </a:moveTo>
                    <a:cubicBezTo>
                      <a:pt x="45" y="1"/>
                      <a:pt x="27" y="1"/>
                      <a:pt x="18" y="10"/>
                    </a:cubicBezTo>
                    <a:cubicBezTo>
                      <a:pt x="9" y="28"/>
                      <a:pt x="0" y="37"/>
                      <a:pt x="0" y="54"/>
                    </a:cubicBezTo>
                    <a:lnTo>
                      <a:pt x="0" y="170"/>
                    </a:lnTo>
                    <a:cubicBezTo>
                      <a:pt x="0" y="188"/>
                      <a:pt x="9" y="197"/>
                      <a:pt x="18" y="206"/>
                    </a:cubicBezTo>
                    <a:cubicBezTo>
                      <a:pt x="27" y="224"/>
                      <a:pt x="45" y="224"/>
                      <a:pt x="63" y="224"/>
                    </a:cubicBezTo>
                    <a:cubicBezTo>
                      <a:pt x="72" y="224"/>
                      <a:pt x="90" y="224"/>
                      <a:pt x="98" y="206"/>
                    </a:cubicBezTo>
                    <a:cubicBezTo>
                      <a:pt x="107" y="197"/>
                      <a:pt x="116" y="188"/>
                      <a:pt x="116" y="170"/>
                    </a:cubicBezTo>
                    <a:lnTo>
                      <a:pt x="116" y="54"/>
                    </a:lnTo>
                    <a:cubicBezTo>
                      <a:pt x="116" y="37"/>
                      <a:pt x="107" y="19"/>
                      <a:pt x="98" y="10"/>
                    </a:cubicBezTo>
                    <a:cubicBezTo>
                      <a:pt x="90" y="1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7705080" y="3518814"/>
                <a:ext cx="18242" cy="25083"/>
              </a:xfrm>
              <a:custGeom>
                <a:rect b="b" l="l" r="r" t="t"/>
                <a:pathLst>
                  <a:path extrusionOk="0" h="198" w="144">
                    <a:moveTo>
                      <a:pt x="99" y="1"/>
                    </a:moveTo>
                    <a:cubicBezTo>
                      <a:pt x="90" y="1"/>
                      <a:pt x="72" y="1"/>
                      <a:pt x="63" y="10"/>
                    </a:cubicBezTo>
                    <a:cubicBezTo>
                      <a:pt x="27" y="19"/>
                      <a:pt x="9" y="45"/>
                      <a:pt x="1" y="81"/>
                    </a:cubicBezTo>
                    <a:cubicBezTo>
                      <a:pt x="1" y="90"/>
                      <a:pt x="1" y="108"/>
                      <a:pt x="1" y="117"/>
                    </a:cubicBezTo>
                    <a:cubicBezTo>
                      <a:pt x="1" y="144"/>
                      <a:pt x="1" y="153"/>
                      <a:pt x="9" y="170"/>
                    </a:cubicBezTo>
                    <a:cubicBezTo>
                      <a:pt x="18" y="179"/>
                      <a:pt x="36" y="197"/>
                      <a:pt x="45" y="197"/>
                    </a:cubicBezTo>
                    <a:cubicBezTo>
                      <a:pt x="63" y="197"/>
                      <a:pt x="72" y="197"/>
                      <a:pt x="90" y="188"/>
                    </a:cubicBezTo>
                    <a:cubicBezTo>
                      <a:pt x="99" y="179"/>
                      <a:pt x="108" y="170"/>
                      <a:pt x="117" y="161"/>
                    </a:cubicBezTo>
                    <a:cubicBezTo>
                      <a:pt x="117" y="144"/>
                      <a:pt x="117" y="126"/>
                      <a:pt x="108" y="117"/>
                    </a:cubicBezTo>
                    <a:cubicBezTo>
                      <a:pt x="108" y="115"/>
                      <a:pt x="108" y="112"/>
                      <a:pt x="108" y="108"/>
                    </a:cubicBezTo>
                    <a:cubicBezTo>
                      <a:pt x="108" y="108"/>
                      <a:pt x="117" y="99"/>
                      <a:pt x="117" y="99"/>
                    </a:cubicBezTo>
                    <a:cubicBezTo>
                      <a:pt x="108" y="99"/>
                      <a:pt x="108" y="108"/>
                      <a:pt x="108" y="108"/>
                    </a:cubicBezTo>
                    <a:lnTo>
                      <a:pt x="108" y="108"/>
                    </a:lnTo>
                    <a:cubicBezTo>
                      <a:pt x="108" y="99"/>
                      <a:pt x="108" y="99"/>
                      <a:pt x="117" y="99"/>
                    </a:cubicBezTo>
                    <a:cubicBezTo>
                      <a:pt x="125" y="90"/>
                      <a:pt x="134" y="81"/>
                      <a:pt x="134" y="63"/>
                    </a:cubicBezTo>
                    <a:cubicBezTo>
                      <a:pt x="143" y="54"/>
                      <a:pt x="143" y="37"/>
                      <a:pt x="134" y="28"/>
                    </a:cubicBezTo>
                    <a:cubicBezTo>
                      <a:pt x="125" y="10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7830492" y="3640679"/>
                <a:ext cx="13681" cy="40031"/>
              </a:xfrm>
              <a:custGeom>
                <a:rect b="b" l="l" r="r" t="t"/>
                <a:pathLst>
                  <a:path extrusionOk="0" h="316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8" y="2"/>
                      <a:pt x="1" y="20"/>
                      <a:pt x="1" y="56"/>
                    </a:cubicBezTo>
                    <a:lnTo>
                      <a:pt x="1" y="261"/>
                    </a:lnTo>
                    <a:cubicBezTo>
                      <a:pt x="1" y="285"/>
                      <a:pt x="22" y="316"/>
                      <a:pt x="46" y="316"/>
                    </a:cubicBezTo>
                    <a:cubicBezTo>
                      <a:pt x="49" y="316"/>
                      <a:pt x="51" y="316"/>
                      <a:pt x="54" y="315"/>
                    </a:cubicBezTo>
                    <a:cubicBezTo>
                      <a:pt x="90" y="315"/>
                      <a:pt x="108" y="297"/>
                      <a:pt x="108" y="261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7894971" y="3682483"/>
                <a:ext cx="19255" cy="40537"/>
              </a:xfrm>
              <a:custGeom>
                <a:rect b="b" l="l" r="r" t="t"/>
                <a:pathLst>
                  <a:path extrusionOk="0" h="320" w="152">
                    <a:moveTo>
                      <a:pt x="86" y="0"/>
                    </a:moveTo>
                    <a:cubicBezTo>
                      <a:pt x="81" y="0"/>
                      <a:pt x="76" y="1"/>
                      <a:pt x="72" y="2"/>
                    </a:cubicBezTo>
                    <a:cubicBezTo>
                      <a:pt x="45" y="11"/>
                      <a:pt x="27" y="38"/>
                      <a:pt x="36" y="65"/>
                    </a:cubicBezTo>
                    <a:lnTo>
                      <a:pt x="36" y="83"/>
                    </a:lnTo>
                    <a:cubicBezTo>
                      <a:pt x="36" y="92"/>
                      <a:pt x="36" y="101"/>
                      <a:pt x="36" y="109"/>
                    </a:cubicBezTo>
                    <a:cubicBezTo>
                      <a:pt x="36" y="127"/>
                      <a:pt x="36" y="145"/>
                      <a:pt x="36" y="163"/>
                    </a:cubicBezTo>
                    <a:cubicBezTo>
                      <a:pt x="36" y="163"/>
                      <a:pt x="36" y="172"/>
                      <a:pt x="36" y="172"/>
                    </a:cubicBezTo>
                    <a:cubicBezTo>
                      <a:pt x="36" y="181"/>
                      <a:pt x="27" y="190"/>
                      <a:pt x="27" y="199"/>
                    </a:cubicBezTo>
                    <a:cubicBezTo>
                      <a:pt x="27" y="208"/>
                      <a:pt x="27" y="216"/>
                      <a:pt x="18" y="225"/>
                    </a:cubicBezTo>
                    <a:cubicBezTo>
                      <a:pt x="18" y="225"/>
                      <a:pt x="18" y="225"/>
                      <a:pt x="18" y="234"/>
                    </a:cubicBezTo>
                    <a:cubicBezTo>
                      <a:pt x="9" y="252"/>
                      <a:pt x="0" y="261"/>
                      <a:pt x="9" y="279"/>
                    </a:cubicBezTo>
                    <a:cubicBezTo>
                      <a:pt x="9" y="288"/>
                      <a:pt x="18" y="306"/>
                      <a:pt x="36" y="315"/>
                    </a:cubicBezTo>
                    <a:cubicBezTo>
                      <a:pt x="42" y="318"/>
                      <a:pt x="51" y="320"/>
                      <a:pt x="60" y="320"/>
                    </a:cubicBezTo>
                    <a:cubicBezTo>
                      <a:pt x="80" y="320"/>
                      <a:pt x="101" y="312"/>
                      <a:pt x="107" y="288"/>
                    </a:cubicBezTo>
                    <a:cubicBezTo>
                      <a:pt x="143" y="216"/>
                      <a:pt x="152" y="127"/>
                      <a:pt x="143" y="38"/>
                    </a:cubicBezTo>
                    <a:cubicBezTo>
                      <a:pt x="136" y="16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7758158" y="3689450"/>
                <a:ext cx="14821" cy="52192"/>
              </a:xfrm>
              <a:custGeom>
                <a:rect b="b" l="l" r="r" t="t"/>
                <a:pathLst>
                  <a:path extrusionOk="0" h="412" w="117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358"/>
                    </a:lnTo>
                    <a:cubicBezTo>
                      <a:pt x="1" y="385"/>
                      <a:pt x="28" y="411"/>
                      <a:pt x="54" y="411"/>
                    </a:cubicBezTo>
                    <a:cubicBezTo>
                      <a:pt x="90" y="411"/>
                      <a:pt x="117" y="385"/>
                      <a:pt x="117" y="358"/>
                    </a:cubicBezTo>
                    <a:lnTo>
                      <a:pt x="117" y="54"/>
                    </a:lnTo>
                    <a:cubicBezTo>
                      <a:pt x="117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7674550" y="3694010"/>
                <a:ext cx="14821" cy="32937"/>
              </a:xfrm>
              <a:custGeom>
                <a:rect b="b" l="l" r="r" t="t"/>
                <a:pathLst>
                  <a:path extrusionOk="0" h="260" w="117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7" y="259"/>
                      <a:pt x="54" y="259"/>
                    </a:cubicBezTo>
                    <a:cubicBezTo>
                      <a:pt x="90" y="259"/>
                      <a:pt x="117" y="233"/>
                      <a:pt x="117" y="206"/>
                    </a:cubicBezTo>
                    <a:lnTo>
                      <a:pt x="117" y="54"/>
                    </a:lnTo>
                    <a:cubicBezTo>
                      <a:pt x="117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7590942" y="3689450"/>
                <a:ext cx="14821" cy="48772"/>
              </a:xfrm>
              <a:custGeom>
                <a:rect b="b" l="l" r="r" t="t"/>
                <a:pathLst>
                  <a:path extrusionOk="0" h="385" w="117">
                    <a:moveTo>
                      <a:pt x="63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31"/>
                    </a:lnTo>
                    <a:cubicBezTo>
                      <a:pt x="1" y="358"/>
                      <a:pt x="27" y="385"/>
                      <a:pt x="63" y="385"/>
                    </a:cubicBezTo>
                    <a:cubicBezTo>
                      <a:pt x="90" y="385"/>
                      <a:pt x="116" y="358"/>
                      <a:pt x="116" y="331"/>
                    </a:cubicBezTo>
                    <a:lnTo>
                      <a:pt x="116" y="54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7510754" y="3666901"/>
                <a:ext cx="18115" cy="33190"/>
              </a:xfrm>
              <a:custGeom>
                <a:rect b="b" l="l" r="r" t="t"/>
                <a:pathLst>
                  <a:path extrusionOk="0" h="262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27" y="90"/>
                      <a:pt x="9" y="143"/>
                      <a:pt x="0" y="188"/>
                    </a:cubicBezTo>
                    <a:cubicBezTo>
                      <a:pt x="0" y="206"/>
                      <a:pt x="0" y="224"/>
                      <a:pt x="9" y="232"/>
                    </a:cubicBezTo>
                    <a:cubicBezTo>
                      <a:pt x="18" y="241"/>
                      <a:pt x="27" y="250"/>
                      <a:pt x="45" y="259"/>
                    </a:cubicBezTo>
                    <a:cubicBezTo>
                      <a:pt x="49" y="261"/>
                      <a:pt x="54" y="262"/>
                      <a:pt x="59" y="262"/>
                    </a:cubicBezTo>
                    <a:cubicBezTo>
                      <a:pt x="80" y="262"/>
                      <a:pt x="100" y="246"/>
                      <a:pt x="107" y="224"/>
                    </a:cubicBezTo>
                    <a:cubicBezTo>
                      <a:pt x="116" y="170"/>
                      <a:pt x="125" y="116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16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7595502" y="3625097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6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0" y="259"/>
                      <a:pt x="107" y="241"/>
                      <a:pt x="107" y="206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7465530" y="3629278"/>
                <a:ext cx="18115" cy="32430"/>
              </a:xfrm>
              <a:custGeom>
                <a:rect b="b" l="l" r="r" t="t"/>
                <a:pathLst>
                  <a:path extrusionOk="0" h="256" w="143">
                    <a:moveTo>
                      <a:pt x="84" y="1"/>
                    </a:moveTo>
                    <a:cubicBezTo>
                      <a:pt x="60" y="1"/>
                      <a:pt x="34" y="17"/>
                      <a:pt x="27" y="39"/>
                    </a:cubicBezTo>
                    <a:cubicBezTo>
                      <a:pt x="18" y="92"/>
                      <a:pt x="9" y="137"/>
                      <a:pt x="0" y="190"/>
                    </a:cubicBezTo>
                    <a:cubicBezTo>
                      <a:pt x="0" y="199"/>
                      <a:pt x="0" y="217"/>
                      <a:pt x="9" y="226"/>
                    </a:cubicBezTo>
                    <a:cubicBezTo>
                      <a:pt x="9" y="244"/>
                      <a:pt x="27" y="253"/>
                      <a:pt x="36" y="253"/>
                    </a:cubicBezTo>
                    <a:cubicBezTo>
                      <a:pt x="41" y="254"/>
                      <a:pt x="46" y="255"/>
                      <a:pt x="51" y="255"/>
                    </a:cubicBezTo>
                    <a:cubicBezTo>
                      <a:pt x="75" y="255"/>
                      <a:pt x="100" y="239"/>
                      <a:pt x="107" y="217"/>
                    </a:cubicBezTo>
                    <a:lnTo>
                      <a:pt x="134" y="66"/>
                    </a:lnTo>
                    <a:cubicBezTo>
                      <a:pt x="143" y="57"/>
                      <a:pt x="134" y="39"/>
                      <a:pt x="134" y="21"/>
                    </a:cubicBezTo>
                    <a:cubicBezTo>
                      <a:pt x="125" y="12"/>
                      <a:pt x="107" y="3"/>
                      <a:pt x="98" y="3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7442854" y="3814988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30"/>
                    </a:lnTo>
                    <a:cubicBezTo>
                      <a:pt x="1" y="357"/>
                      <a:pt x="28" y="384"/>
                      <a:pt x="54" y="384"/>
                    </a:cubicBezTo>
                    <a:cubicBezTo>
                      <a:pt x="90" y="384"/>
                      <a:pt x="108" y="357"/>
                      <a:pt x="108" y="330"/>
                    </a:cubicBezTo>
                    <a:lnTo>
                      <a:pt x="108" y="54"/>
                    </a:ln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7665556" y="3845518"/>
                <a:ext cx="20395" cy="47885"/>
              </a:xfrm>
              <a:custGeom>
                <a:rect b="b" l="l" r="r" t="t"/>
                <a:pathLst>
                  <a:path extrusionOk="0" h="378" w="161">
                    <a:moveTo>
                      <a:pt x="116" y="0"/>
                    </a:moveTo>
                    <a:cubicBezTo>
                      <a:pt x="81" y="0"/>
                      <a:pt x="54" y="9"/>
                      <a:pt x="45" y="45"/>
                    </a:cubicBezTo>
                    <a:cubicBezTo>
                      <a:pt x="9" y="134"/>
                      <a:pt x="0" y="241"/>
                      <a:pt x="18" y="339"/>
                    </a:cubicBezTo>
                    <a:cubicBezTo>
                      <a:pt x="18" y="361"/>
                      <a:pt x="48" y="377"/>
                      <a:pt x="74" y="377"/>
                    </a:cubicBezTo>
                    <a:cubicBezTo>
                      <a:pt x="79" y="377"/>
                      <a:pt x="85" y="376"/>
                      <a:pt x="90" y="375"/>
                    </a:cubicBezTo>
                    <a:cubicBezTo>
                      <a:pt x="116" y="366"/>
                      <a:pt x="125" y="339"/>
                      <a:pt x="125" y="312"/>
                    </a:cubicBezTo>
                    <a:cubicBezTo>
                      <a:pt x="125" y="309"/>
                      <a:pt x="125" y="303"/>
                      <a:pt x="125" y="303"/>
                    </a:cubicBezTo>
                    <a:cubicBezTo>
                      <a:pt x="125" y="294"/>
                      <a:pt x="125" y="294"/>
                      <a:pt x="116" y="285"/>
                    </a:cubicBezTo>
                    <a:cubicBezTo>
                      <a:pt x="116" y="277"/>
                      <a:pt x="116" y="268"/>
                      <a:pt x="116" y="259"/>
                    </a:cubicBezTo>
                    <a:cubicBezTo>
                      <a:pt x="116" y="232"/>
                      <a:pt x="116" y="214"/>
                      <a:pt x="125" y="187"/>
                    </a:cubicBezTo>
                    <a:cubicBezTo>
                      <a:pt x="125" y="187"/>
                      <a:pt x="125" y="182"/>
                      <a:pt x="125" y="178"/>
                    </a:cubicBezTo>
                    <a:cubicBezTo>
                      <a:pt x="125" y="178"/>
                      <a:pt x="125" y="170"/>
                      <a:pt x="125" y="170"/>
                    </a:cubicBezTo>
                    <a:cubicBezTo>
                      <a:pt x="125" y="152"/>
                      <a:pt x="125" y="143"/>
                      <a:pt x="134" y="134"/>
                    </a:cubicBezTo>
                    <a:cubicBezTo>
                      <a:pt x="134" y="116"/>
                      <a:pt x="143" y="89"/>
                      <a:pt x="152" y="71"/>
                    </a:cubicBezTo>
                    <a:cubicBezTo>
                      <a:pt x="161" y="45"/>
                      <a:pt x="143" y="9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7576247" y="381498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54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44" y="350"/>
                    </a:cubicBezTo>
                    <a:cubicBezTo>
                      <a:pt x="47" y="350"/>
                      <a:pt x="51" y="349"/>
                      <a:pt x="54" y="348"/>
                    </a:cubicBezTo>
                    <a:cubicBezTo>
                      <a:pt x="81" y="348"/>
                      <a:pt x="108" y="330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7500493" y="3773184"/>
                <a:ext cx="13681" cy="21535"/>
              </a:xfrm>
              <a:custGeom>
                <a:rect b="b" l="l" r="r" t="t"/>
                <a:pathLst>
                  <a:path extrusionOk="0" h="170" w="108">
                    <a:moveTo>
                      <a:pt x="54" y="0"/>
                    </a:moveTo>
                    <a:cubicBezTo>
                      <a:pt x="45" y="0"/>
                      <a:pt x="45" y="0"/>
                      <a:pt x="37" y="9"/>
                    </a:cubicBezTo>
                    <a:cubicBezTo>
                      <a:pt x="28" y="9"/>
                      <a:pt x="19" y="9"/>
                      <a:pt x="10" y="18"/>
                    </a:cubicBezTo>
                    <a:cubicBezTo>
                      <a:pt x="1" y="27"/>
                      <a:pt x="1" y="45"/>
                      <a:pt x="1" y="54"/>
                    </a:cubicBezTo>
                    <a:lnTo>
                      <a:pt x="1" y="116"/>
                    </a:lnTo>
                    <a:cubicBezTo>
                      <a:pt x="1" y="125"/>
                      <a:pt x="1" y="134"/>
                      <a:pt x="1" y="134"/>
                    </a:cubicBezTo>
                    <a:cubicBezTo>
                      <a:pt x="1" y="143"/>
                      <a:pt x="10" y="152"/>
                      <a:pt x="10" y="152"/>
                    </a:cubicBezTo>
                    <a:cubicBezTo>
                      <a:pt x="19" y="161"/>
                      <a:pt x="28" y="161"/>
                      <a:pt x="28" y="170"/>
                    </a:cubicBezTo>
                    <a:lnTo>
                      <a:pt x="63" y="170"/>
                    </a:lnTo>
                    <a:cubicBezTo>
                      <a:pt x="72" y="170"/>
                      <a:pt x="81" y="161"/>
                      <a:pt x="90" y="152"/>
                    </a:cubicBezTo>
                    <a:cubicBezTo>
                      <a:pt x="99" y="143"/>
                      <a:pt x="108" y="134"/>
                      <a:pt x="108" y="116"/>
                    </a:cubicBezTo>
                    <a:lnTo>
                      <a:pt x="108" y="54"/>
                    </a:lnTo>
                    <a:cubicBezTo>
                      <a:pt x="108" y="54"/>
                      <a:pt x="108" y="45"/>
                      <a:pt x="99" y="36"/>
                    </a:cubicBezTo>
                    <a:cubicBezTo>
                      <a:pt x="99" y="27"/>
                      <a:pt x="99" y="27"/>
                      <a:pt x="90" y="18"/>
                    </a:cubicBezTo>
                    <a:cubicBezTo>
                      <a:pt x="90" y="18"/>
                      <a:pt x="81" y="9"/>
                      <a:pt x="72" y="9"/>
                    </a:cubicBezTo>
                    <a:cubicBezTo>
                      <a:pt x="63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7727628" y="3814988"/>
                <a:ext cx="14821" cy="44338"/>
              </a:xfrm>
              <a:custGeom>
                <a:rect b="b" l="l" r="r" t="t"/>
                <a:pathLst>
                  <a:path extrusionOk="0" h="350" w="117">
                    <a:moveTo>
                      <a:pt x="63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50" y="350"/>
                    </a:cubicBezTo>
                    <a:cubicBezTo>
                      <a:pt x="54" y="350"/>
                      <a:pt x="59" y="349"/>
                      <a:pt x="63" y="348"/>
                    </a:cubicBezTo>
                    <a:cubicBezTo>
                      <a:pt x="90" y="348"/>
                      <a:pt x="117" y="330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7807943" y="3830823"/>
                <a:ext cx="13681" cy="47505"/>
              </a:xfrm>
              <a:custGeom>
                <a:rect b="b" l="l" r="r" t="t"/>
                <a:pathLst>
                  <a:path extrusionOk="0" h="375" w="108">
                    <a:moveTo>
                      <a:pt x="54" y="0"/>
                    </a:moveTo>
                    <a:cubicBezTo>
                      <a:pt x="27" y="0"/>
                      <a:pt x="0" y="18"/>
                      <a:pt x="0" y="54"/>
                    </a:cubicBezTo>
                    <a:lnTo>
                      <a:pt x="0" y="321"/>
                    </a:lnTo>
                    <a:cubicBezTo>
                      <a:pt x="0" y="348"/>
                      <a:pt x="27" y="375"/>
                      <a:pt x="54" y="375"/>
                    </a:cubicBezTo>
                    <a:cubicBezTo>
                      <a:pt x="81" y="375"/>
                      <a:pt x="107" y="357"/>
                      <a:pt x="107" y="32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7883697" y="3804474"/>
                <a:ext cx="19255" cy="43704"/>
              </a:xfrm>
              <a:custGeom>
                <a:rect b="b" l="l" r="r" t="t"/>
                <a:pathLst>
                  <a:path extrusionOk="0" h="345" w="152">
                    <a:moveTo>
                      <a:pt x="86" y="1"/>
                    </a:moveTo>
                    <a:cubicBezTo>
                      <a:pt x="81" y="1"/>
                      <a:pt x="76" y="1"/>
                      <a:pt x="71" y="3"/>
                    </a:cubicBezTo>
                    <a:cubicBezTo>
                      <a:pt x="45" y="12"/>
                      <a:pt x="27" y="39"/>
                      <a:pt x="36" y="65"/>
                    </a:cubicBezTo>
                    <a:cubicBezTo>
                      <a:pt x="36" y="74"/>
                      <a:pt x="36" y="74"/>
                      <a:pt x="36" y="83"/>
                    </a:cubicBezTo>
                    <a:cubicBezTo>
                      <a:pt x="36" y="92"/>
                      <a:pt x="36" y="110"/>
                      <a:pt x="36" y="119"/>
                    </a:cubicBezTo>
                    <a:cubicBezTo>
                      <a:pt x="36" y="137"/>
                      <a:pt x="36" y="155"/>
                      <a:pt x="36" y="172"/>
                    </a:cubicBezTo>
                    <a:cubicBezTo>
                      <a:pt x="36" y="181"/>
                      <a:pt x="36" y="181"/>
                      <a:pt x="36" y="190"/>
                    </a:cubicBezTo>
                    <a:cubicBezTo>
                      <a:pt x="36" y="199"/>
                      <a:pt x="36" y="208"/>
                      <a:pt x="27" y="217"/>
                    </a:cubicBezTo>
                    <a:cubicBezTo>
                      <a:pt x="27" y="244"/>
                      <a:pt x="18" y="262"/>
                      <a:pt x="9" y="279"/>
                    </a:cubicBezTo>
                    <a:cubicBezTo>
                      <a:pt x="0" y="306"/>
                      <a:pt x="27" y="342"/>
                      <a:pt x="54" y="342"/>
                    </a:cubicBezTo>
                    <a:cubicBezTo>
                      <a:pt x="58" y="343"/>
                      <a:pt x="63" y="344"/>
                      <a:pt x="68" y="344"/>
                    </a:cubicBezTo>
                    <a:cubicBezTo>
                      <a:pt x="89" y="344"/>
                      <a:pt x="109" y="328"/>
                      <a:pt x="116" y="306"/>
                    </a:cubicBezTo>
                    <a:cubicBezTo>
                      <a:pt x="152" y="226"/>
                      <a:pt x="152" y="128"/>
                      <a:pt x="134" y="39"/>
                    </a:cubicBezTo>
                    <a:cubicBezTo>
                      <a:pt x="134" y="17"/>
                      <a:pt x="110" y="1"/>
                      <a:pt x="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7823778" y="3754563"/>
                <a:ext cx="18115" cy="21789"/>
              </a:xfrm>
              <a:custGeom>
                <a:rect b="b" l="l" r="r" t="t"/>
                <a:pathLst>
                  <a:path extrusionOk="0" h="172" w="143">
                    <a:moveTo>
                      <a:pt x="81" y="1"/>
                    </a:moveTo>
                    <a:cubicBezTo>
                      <a:pt x="78" y="1"/>
                      <a:pt x="74" y="2"/>
                      <a:pt x="72" y="4"/>
                    </a:cubicBezTo>
                    <a:cubicBezTo>
                      <a:pt x="54" y="4"/>
                      <a:pt x="45" y="13"/>
                      <a:pt x="36" y="31"/>
                    </a:cubicBezTo>
                    <a:cubicBezTo>
                      <a:pt x="27" y="49"/>
                      <a:pt x="18" y="67"/>
                      <a:pt x="9" y="85"/>
                    </a:cubicBezTo>
                    <a:cubicBezTo>
                      <a:pt x="0" y="94"/>
                      <a:pt x="0" y="102"/>
                      <a:pt x="0" y="111"/>
                    </a:cubicBezTo>
                    <a:cubicBezTo>
                      <a:pt x="0" y="120"/>
                      <a:pt x="0" y="120"/>
                      <a:pt x="0" y="129"/>
                    </a:cubicBezTo>
                    <a:cubicBezTo>
                      <a:pt x="0" y="138"/>
                      <a:pt x="9" y="147"/>
                      <a:pt x="9" y="147"/>
                    </a:cubicBezTo>
                    <a:cubicBezTo>
                      <a:pt x="18" y="156"/>
                      <a:pt x="18" y="156"/>
                      <a:pt x="27" y="165"/>
                    </a:cubicBezTo>
                    <a:cubicBezTo>
                      <a:pt x="31" y="169"/>
                      <a:pt x="38" y="172"/>
                      <a:pt x="46" y="172"/>
                    </a:cubicBezTo>
                    <a:cubicBezTo>
                      <a:pt x="54" y="172"/>
                      <a:pt x="63" y="169"/>
                      <a:pt x="72" y="165"/>
                    </a:cubicBezTo>
                    <a:cubicBezTo>
                      <a:pt x="81" y="165"/>
                      <a:pt x="89" y="156"/>
                      <a:pt x="98" y="147"/>
                    </a:cubicBezTo>
                    <a:cubicBezTo>
                      <a:pt x="107" y="120"/>
                      <a:pt x="116" y="102"/>
                      <a:pt x="134" y="85"/>
                    </a:cubicBezTo>
                    <a:cubicBezTo>
                      <a:pt x="134" y="76"/>
                      <a:pt x="134" y="67"/>
                      <a:pt x="134" y="67"/>
                    </a:cubicBezTo>
                    <a:cubicBezTo>
                      <a:pt x="143" y="58"/>
                      <a:pt x="134" y="49"/>
                      <a:pt x="134" y="40"/>
                    </a:cubicBezTo>
                    <a:cubicBezTo>
                      <a:pt x="134" y="31"/>
                      <a:pt x="134" y="31"/>
                      <a:pt x="125" y="22"/>
                    </a:cubicBezTo>
                    <a:cubicBezTo>
                      <a:pt x="125" y="13"/>
                      <a:pt x="116" y="13"/>
                      <a:pt x="107" y="13"/>
                    </a:cubicBezTo>
                    <a:cubicBezTo>
                      <a:pt x="101" y="7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7375081" y="3853372"/>
                <a:ext cx="18242" cy="44211"/>
              </a:xfrm>
              <a:custGeom>
                <a:rect b="b" l="l" r="r" t="t"/>
                <a:pathLst>
                  <a:path extrusionOk="0" h="349" w="144">
                    <a:moveTo>
                      <a:pt x="36" y="0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1" y="45"/>
                      <a:pt x="1" y="54"/>
                      <a:pt x="1" y="72"/>
                    </a:cubicBezTo>
                    <a:cubicBezTo>
                      <a:pt x="10" y="152"/>
                      <a:pt x="18" y="232"/>
                      <a:pt x="36" y="313"/>
                    </a:cubicBezTo>
                    <a:cubicBezTo>
                      <a:pt x="36" y="322"/>
                      <a:pt x="45" y="331"/>
                      <a:pt x="54" y="339"/>
                    </a:cubicBezTo>
                    <a:cubicBezTo>
                      <a:pt x="72" y="348"/>
                      <a:pt x="90" y="348"/>
                      <a:pt x="99" y="348"/>
                    </a:cubicBezTo>
                    <a:cubicBezTo>
                      <a:pt x="117" y="339"/>
                      <a:pt x="125" y="331"/>
                      <a:pt x="134" y="322"/>
                    </a:cubicBezTo>
                    <a:cubicBezTo>
                      <a:pt x="143" y="304"/>
                      <a:pt x="143" y="295"/>
                      <a:pt x="134" y="277"/>
                    </a:cubicBezTo>
                    <a:cubicBezTo>
                      <a:pt x="125" y="197"/>
                      <a:pt x="117" y="116"/>
                      <a:pt x="108" y="36"/>
                    </a:cubicBezTo>
                    <a:cubicBezTo>
                      <a:pt x="99" y="27"/>
                      <a:pt x="90" y="9"/>
                      <a:pt x="81" y="9"/>
                    </a:cubicBezTo>
                    <a:cubicBezTo>
                      <a:pt x="63" y="0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7359246" y="3777618"/>
                <a:ext cx="13681" cy="28376"/>
              </a:xfrm>
              <a:custGeom>
                <a:rect b="b" l="l" r="r" t="t"/>
                <a:pathLst>
                  <a:path extrusionOk="0" h="224" w="108">
                    <a:moveTo>
                      <a:pt x="54" y="1"/>
                    </a:moveTo>
                    <a:cubicBezTo>
                      <a:pt x="45" y="1"/>
                      <a:pt x="27" y="1"/>
                      <a:pt x="19" y="10"/>
                    </a:cubicBezTo>
                    <a:cubicBezTo>
                      <a:pt x="10" y="28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197"/>
                      <a:pt x="19" y="215"/>
                    </a:cubicBezTo>
                    <a:cubicBezTo>
                      <a:pt x="27" y="224"/>
                      <a:pt x="45" y="224"/>
                      <a:pt x="54" y="224"/>
                    </a:cubicBezTo>
                    <a:cubicBezTo>
                      <a:pt x="72" y="224"/>
                      <a:pt x="90" y="224"/>
                      <a:pt x="99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8"/>
                      <a:pt x="99" y="10"/>
                    </a:cubicBezTo>
                    <a:cubicBezTo>
                      <a:pt x="90" y="1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7269938" y="3861226"/>
                <a:ext cx="22802" cy="67140"/>
              </a:xfrm>
              <a:custGeom>
                <a:rect b="b" l="l" r="r" t="t"/>
                <a:pathLst>
                  <a:path extrusionOk="0" h="530" w="180">
                    <a:moveTo>
                      <a:pt x="126" y="1"/>
                    </a:moveTo>
                    <a:cubicBezTo>
                      <a:pt x="90" y="1"/>
                      <a:pt x="63" y="28"/>
                      <a:pt x="63" y="54"/>
                    </a:cubicBezTo>
                    <a:cubicBezTo>
                      <a:pt x="72" y="197"/>
                      <a:pt x="54" y="331"/>
                      <a:pt x="10" y="465"/>
                    </a:cubicBezTo>
                    <a:cubicBezTo>
                      <a:pt x="1" y="492"/>
                      <a:pt x="19" y="527"/>
                      <a:pt x="46" y="527"/>
                    </a:cubicBezTo>
                    <a:cubicBezTo>
                      <a:pt x="50" y="529"/>
                      <a:pt x="55" y="530"/>
                      <a:pt x="60" y="530"/>
                    </a:cubicBezTo>
                    <a:cubicBezTo>
                      <a:pt x="81" y="530"/>
                      <a:pt x="101" y="514"/>
                      <a:pt x="108" y="492"/>
                    </a:cubicBezTo>
                    <a:cubicBezTo>
                      <a:pt x="162" y="349"/>
                      <a:pt x="179" y="197"/>
                      <a:pt x="179" y="54"/>
                    </a:cubicBezTo>
                    <a:cubicBezTo>
                      <a:pt x="179" y="28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7222560" y="3799914"/>
                <a:ext cx="26096" cy="52445"/>
              </a:xfrm>
              <a:custGeom>
                <a:rect b="b" l="l" r="r" t="t"/>
                <a:pathLst>
                  <a:path extrusionOk="0" h="414" w="206">
                    <a:moveTo>
                      <a:pt x="146" y="1"/>
                    </a:moveTo>
                    <a:cubicBezTo>
                      <a:pt x="122" y="1"/>
                      <a:pt x="97" y="17"/>
                      <a:pt x="89" y="39"/>
                    </a:cubicBezTo>
                    <a:cubicBezTo>
                      <a:pt x="63" y="146"/>
                      <a:pt x="36" y="244"/>
                      <a:pt x="9" y="342"/>
                    </a:cubicBezTo>
                    <a:cubicBezTo>
                      <a:pt x="0" y="369"/>
                      <a:pt x="18" y="405"/>
                      <a:pt x="45" y="414"/>
                    </a:cubicBezTo>
                    <a:cubicBezTo>
                      <a:pt x="81" y="414"/>
                      <a:pt x="107" y="405"/>
                      <a:pt x="116" y="369"/>
                    </a:cubicBezTo>
                    <a:cubicBezTo>
                      <a:pt x="143" y="271"/>
                      <a:pt x="170" y="173"/>
                      <a:pt x="197" y="75"/>
                    </a:cubicBezTo>
                    <a:cubicBezTo>
                      <a:pt x="205" y="39"/>
                      <a:pt x="188" y="12"/>
                      <a:pt x="161" y="3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7149086" y="3785219"/>
                <a:ext cx="20395" cy="48265"/>
              </a:xfrm>
              <a:custGeom>
                <a:rect b="b" l="l" r="r" t="t"/>
                <a:pathLst>
                  <a:path extrusionOk="0" h="381" w="161">
                    <a:moveTo>
                      <a:pt x="93" y="1"/>
                    </a:moveTo>
                    <a:cubicBezTo>
                      <a:pt x="72" y="1"/>
                      <a:pt x="52" y="17"/>
                      <a:pt x="45" y="39"/>
                    </a:cubicBezTo>
                    <a:cubicBezTo>
                      <a:pt x="9" y="137"/>
                      <a:pt x="0" y="235"/>
                      <a:pt x="18" y="333"/>
                    </a:cubicBezTo>
                    <a:cubicBezTo>
                      <a:pt x="18" y="363"/>
                      <a:pt x="43" y="380"/>
                      <a:pt x="66" y="380"/>
                    </a:cubicBezTo>
                    <a:cubicBezTo>
                      <a:pt x="71" y="380"/>
                      <a:pt x="76" y="379"/>
                      <a:pt x="81" y="378"/>
                    </a:cubicBezTo>
                    <a:cubicBezTo>
                      <a:pt x="116" y="369"/>
                      <a:pt x="125" y="342"/>
                      <a:pt x="116" y="307"/>
                    </a:cubicBezTo>
                    <a:lnTo>
                      <a:pt x="116" y="307"/>
                    </a:lnTo>
                    <a:cubicBezTo>
                      <a:pt x="119" y="309"/>
                      <a:pt x="120" y="310"/>
                      <a:pt x="120" y="310"/>
                    </a:cubicBezTo>
                    <a:cubicBezTo>
                      <a:pt x="121" y="310"/>
                      <a:pt x="116" y="304"/>
                      <a:pt x="116" y="298"/>
                    </a:cubicBezTo>
                    <a:cubicBezTo>
                      <a:pt x="116" y="298"/>
                      <a:pt x="116" y="289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2"/>
                    </a:cubicBezTo>
                    <a:cubicBezTo>
                      <a:pt x="125" y="173"/>
                      <a:pt x="125" y="164"/>
                      <a:pt x="125" y="164"/>
                    </a:cubicBezTo>
                    <a:cubicBezTo>
                      <a:pt x="125" y="155"/>
                      <a:pt x="125" y="137"/>
                      <a:pt x="125" y="128"/>
                    </a:cubicBezTo>
                    <a:cubicBezTo>
                      <a:pt x="134" y="110"/>
                      <a:pt x="143" y="83"/>
                      <a:pt x="152" y="66"/>
                    </a:cubicBezTo>
                    <a:cubicBezTo>
                      <a:pt x="161" y="39"/>
                      <a:pt x="134" y="3"/>
                      <a:pt x="107" y="3"/>
                    </a:cubicBezTo>
                    <a:cubicBezTo>
                      <a:pt x="103" y="2"/>
                      <a:pt x="98" y="1"/>
                      <a:pt x="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7169355" y="3655500"/>
                <a:ext cx="26223" cy="48772"/>
              </a:xfrm>
              <a:custGeom>
                <a:rect b="b" l="l" r="r" t="t"/>
                <a:pathLst>
                  <a:path extrusionOk="0" h="385" w="207">
                    <a:moveTo>
                      <a:pt x="142" y="1"/>
                    </a:moveTo>
                    <a:cubicBezTo>
                      <a:pt x="126" y="1"/>
                      <a:pt x="111" y="11"/>
                      <a:pt x="99" y="28"/>
                    </a:cubicBezTo>
                    <a:cubicBezTo>
                      <a:pt x="46" y="117"/>
                      <a:pt x="10" y="224"/>
                      <a:pt x="1" y="322"/>
                    </a:cubicBezTo>
                    <a:cubicBezTo>
                      <a:pt x="1" y="358"/>
                      <a:pt x="28" y="385"/>
                      <a:pt x="54" y="385"/>
                    </a:cubicBezTo>
                    <a:cubicBezTo>
                      <a:pt x="90" y="376"/>
                      <a:pt x="108" y="358"/>
                      <a:pt x="108" y="322"/>
                    </a:cubicBezTo>
                    <a:cubicBezTo>
                      <a:pt x="108" y="314"/>
                      <a:pt x="117" y="305"/>
                      <a:pt x="117" y="287"/>
                    </a:cubicBezTo>
                    <a:cubicBezTo>
                      <a:pt x="117" y="278"/>
                      <a:pt x="117" y="269"/>
                      <a:pt x="117" y="269"/>
                    </a:cubicBezTo>
                    <a:cubicBezTo>
                      <a:pt x="126" y="242"/>
                      <a:pt x="126" y="224"/>
                      <a:pt x="135" y="198"/>
                    </a:cubicBezTo>
                    <a:cubicBezTo>
                      <a:pt x="144" y="189"/>
                      <a:pt x="144" y="180"/>
                      <a:pt x="153" y="171"/>
                    </a:cubicBezTo>
                    <a:cubicBezTo>
                      <a:pt x="153" y="166"/>
                      <a:pt x="152" y="165"/>
                      <a:pt x="151" y="164"/>
                    </a:cubicBezTo>
                    <a:lnTo>
                      <a:pt x="151" y="164"/>
                    </a:lnTo>
                    <a:cubicBezTo>
                      <a:pt x="152" y="164"/>
                      <a:pt x="152" y="163"/>
                      <a:pt x="153" y="162"/>
                    </a:cubicBezTo>
                    <a:cubicBezTo>
                      <a:pt x="153" y="153"/>
                      <a:pt x="153" y="153"/>
                      <a:pt x="162" y="144"/>
                    </a:cubicBezTo>
                    <a:cubicBezTo>
                      <a:pt x="170" y="126"/>
                      <a:pt x="179" y="99"/>
                      <a:pt x="197" y="82"/>
                    </a:cubicBezTo>
                    <a:cubicBezTo>
                      <a:pt x="206" y="64"/>
                      <a:pt x="197" y="19"/>
                      <a:pt x="170" y="10"/>
                    </a:cubicBezTo>
                    <a:cubicBezTo>
                      <a:pt x="161" y="4"/>
                      <a:pt x="151" y="1"/>
                      <a:pt x="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7202164" y="3743288"/>
                <a:ext cx="23816" cy="48391"/>
              </a:xfrm>
              <a:custGeom>
                <a:rect b="b" l="l" r="r" t="t"/>
                <a:pathLst>
                  <a:path extrusionOk="0" h="382" w="188">
                    <a:moveTo>
                      <a:pt x="131" y="1"/>
                    </a:moveTo>
                    <a:cubicBezTo>
                      <a:pt x="112" y="1"/>
                      <a:pt x="94" y="9"/>
                      <a:pt x="81" y="22"/>
                    </a:cubicBezTo>
                    <a:cubicBezTo>
                      <a:pt x="19" y="120"/>
                      <a:pt x="1" y="227"/>
                      <a:pt x="19" y="334"/>
                    </a:cubicBezTo>
                    <a:cubicBezTo>
                      <a:pt x="19" y="364"/>
                      <a:pt x="43" y="381"/>
                      <a:pt x="67" y="381"/>
                    </a:cubicBezTo>
                    <a:cubicBezTo>
                      <a:pt x="72" y="381"/>
                      <a:pt x="76" y="380"/>
                      <a:pt x="81" y="379"/>
                    </a:cubicBezTo>
                    <a:cubicBezTo>
                      <a:pt x="117" y="370"/>
                      <a:pt x="126" y="343"/>
                      <a:pt x="126" y="307"/>
                    </a:cubicBezTo>
                    <a:cubicBezTo>
                      <a:pt x="117" y="307"/>
                      <a:pt x="117" y="307"/>
                      <a:pt x="117" y="299"/>
                    </a:cubicBezTo>
                    <a:cubicBezTo>
                      <a:pt x="117" y="299"/>
                      <a:pt x="117" y="290"/>
                      <a:pt x="117" y="281"/>
                    </a:cubicBezTo>
                    <a:cubicBezTo>
                      <a:pt x="117" y="272"/>
                      <a:pt x="117" y="263"/>
                      <a:pt x="117" y="254"/>
                    </a:cubicBezTo>
                    <a:cubicBezTo>
                      <a:pt x="117" y="245"/>
                      <a:pt x="117" y="236"/>
                      <a:pt x="117" y="236"/>
                    </a:cubicBezTo>
                    <a:cubicBezTo>
                      <a:pt x="117" y="233"/>
                      <a:pt x="118" y="228"/>
                      <a:pt x="119" y="224"/>
                    </a:cubicBezTo>
                    <a:lnTo>
                      <a:pt x="119" y="224"/>
                    </a:lnTo>
                    <a:cubicBezTo>
                      <a:pt x="126" y="216"/>
                      <a:pt x="126" y="208"/>
                      <a:pt x="126" y="191"/>
                    </a:cubicBezTo>
                    <a:cubicBezTo>
                      <a:pt x="126" y="183"/>
                      <a:pt x="134" y="174"/>
                      <a:pt x="134" y="165"/>
                    </a:cubicBezTo>
                    <a:cubicBezTo>
                      <a:pt x="134" y="156"/>
                      <a:pt x="134" y="156"/>
                      <a:pt x="143" y="147"/>
                    </a:cubicBezTo>
                    <a:cubicBezTo>
                      <a:pt x="143" y="147"/>
                      <a:pt x="149" y="135"/>
                      <a:pt x="147" y="135"/>
                    </a:cubicBezTo>
                    <a:cubicBezTo>
                      <a:pt x="146" y="135"/>
                      <a:pt x="145" y="136"/>
                      <a:pt x="143" y="138"/>
                    </a:cubicBezTo>
                    <a:cubicBezTo>
                      <a:pt x="152" y="120"/>
                      <a:pt x="161" y="102"/>
                      <a:pt x="179" y="84"/>
                    </a:cubicBezTo>
                    <a:cubicBezTo>
                      <a:pt x="188" y="58"/>
                      <a:pt x="179" y="22"/>
                      <a:pt x="152" y="4"/>
                    </a:cubicBezTo>
                    <a:cubicBezTo>
                      <a:pt x="145" y="2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7169355" y="3948254"/>
                <a:ext cx="13681" cy="63466"/>
              </a:xfrm>
              <a:custGeom>
                <a:rect b="b" l="l" r="r" t="t"/>
                <a:pathLst>
                  <a:path extrusionOk="0" h="501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447"/>
                    </a:lnTo>
                    <a:cubicBezTo>
                      <a:pt x="1" y="474"/>
                      <a:pt x="28" y="500"/>
                      <a:pt x="54" y="500"/>
                    </a:cubicBezTo>
                    <a:cubicBezTo>
                      <a:pt x="90" y="500"/>
                      <a:pt x="108" y="474"/>
                      <a:pt x="108" y="447"/>
                    </a:cubicBezTo>
                    <a:lnTo>
                      <a:pt x="108" y="54"/>
                    </a:lnTo>
                    <a:cubicBezTo>
                      <a:pt x="108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7240548" y="3978530"/>
                <a:ext cx="19382" cy="48138"/>
              </a:xfrm>
              <a:custGeom>
                <a:rect b="b" l="l" r="r" t="t"/>
                <a:pathLst>
                  <a:path extrusionOk="0" h="380" w="153">
                    <a:moveTo>
                      <a:pt x="94" y="0"/>
                    </a:moveTo>
                    <a:cubicBezTo>
                      <a:pt x="72" y="0"/>
                      <a:pt x="51" y="16"/>
                      <a:pt x="37" y="38"/>
                    </a:cubicBezTo>
                    <a:cubicBezTo>
                      <a:pt x="10" y="137"/>
                      <a:pt x="1" y="244"/>
                      <a:pt x="10" y="342"/>
                    </a:cubicBezTo>
                    <a:cubicBezTo>
                      <a:pt x="17" y="364"/>
                      <a:pt x="43" y="380"/>
                      <a:pt x="66" y="380"/>
                    </a:cubicBezTo>
                    <a:cubicBezTo>
                      <a:pt x="72" y="380"/>
                      <a:pt x="77" y="379"/>
                      <a:pt x="81" y="377"/>
                    </a:cubicBezTo>
                    <a:cubicBezTo>
                      <a:pt x="108" y="368"/>
                      <a:pt x="126" y="342"/>
                      <a:pt x="117" y="315"/>
                    </a:cubicBezTo>
                    <a:lnTo>
                      <a:pt x="117" y="315"/>
                    </a:lnTo>
                    <a:cubicBezTo>
                      <a:pt x="117" y="312"/>
                      <a:pt x="117" y="306"/>
                      <a:pt x="117" y="306"/>
                    </a:cubicBezTo>
                    <a:cubicBezTo>
                      <a:pt x="117" y="297"/>
                      <a:pt x="117" y="288"/>
                      <a:pt x="117" y="288"/>
                    </a:cubicBezTo>
                    <a:cubicBezTo>
                      <a:pt x="117" y="279"/>
                      <a:pt x="117" y="270"/>
                      <a:pt x="117" y="252"/>
                    </a:cubicBezTo>
                    <a:cubicBezTo>
                      <a:pt x="117" y="235"/>
                      <a:pt x="117" y="208"/>
                      <a:pt x="117" y="190"/>
                    </a:cubicBezTo>
                    <a:cubicBezTo>
                      <a:pt x="117" y="190"/>
                      <a:pt x="117" y="184"/>
                      <a:pt x="117" y="181"/>
                    </a:cubicBezTo>
                    <a:cubicBezTo>
                      <a:pt x="117" y="172"/>
                      <a:pt x="117" y="172"/>
                      <a:pt x="117" y="163"/>
                    </a:cubicBezTo>
                    <a:cubicBezTo>
                      <a:pt x="126" y="154"/>
                      <a:pt x="126" y="145"/>
                      <a:pt x="126" y="137"/>
                    </a:cubicBezTo>
                    <a:cubicBezTo>
                      <a:pt x="135" y="110"/>
                      <a:pt x="135" y="92"/>
                      <a:pt x="144" y="74"/>
                    </a:cubicBezTo>
                    <a:cubicBezTo>
                      <a:pt x="153" y="47"/>
                      <a:pt x="135" y="12"/>
                      <a:pt x="108" y="3"/>
                    </a:cubicBezTo>
                    <a:cubicBezTo>
                      <a:pt x="103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7126411" y="3933433"/>
                <a:ext cx="14821" cy="39904"/>
              </a:xfrm>
              <a:custGeom>
                <a:rect b="b" l="l" r="r" t="t"/>
                <a:pathLst>
                  <a:path extrusionOk="0" h="315" w="117">
                    <a:moveTo>
                      <a:pt x="68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cubicBezTo>
                      <a:pt x="1" y="127"/>
                      <a:pt x="10" y="189"/>
                      <a:pt x="10" y="261"/>
                    </a:cubicBezTo>
                    <a:cubicBezTo>
                      <a:pt x="10" y="287"/>
                      <a:pt x="28" y="314"/>
                      <a:pt x="63" y="314"/>
                    </a:cubicBezTo>
                    <a:cubicBezTo>
                      <a:pt x="90" y="314"/>
                      <a:pt x="117" y="296"/>
                      <a:pt x="117" y="261"/>
                    </a:cubicBezTo>
                    <a:cubicBezTo>
                      <a:pt x="117" y="189"/>
                      <a:pt x="117" y="127"/>
                      <a:pt x="117" y="55"/>
                    </a:cubicBezTo>
                    <a:cubicBezTo>
                      <a:pt x="117" y="24"/>
                      <a:pt x="97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7359246" y="3986511"/>
                <a:ext cx="13681" cy="47758"/>
              </a:xfrm>
              <a:custGeom>
                <a:rect b="b" l="l" r="r" t="t"/>
                <a:pathLst>
                  <a:path extrusionOk="0" h="377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323"/>
                    </a:lnTo>
                    <a:cubicBezTo>
                      <a:pt x="1" y="350"/>
                      <a:pt x="27" y="377"/>
                      <a:pt x="54" y="377"/>
                    </a:cubicBezTo>
                    <a:cubicBezTo>
                      <a:pt x="90" y="377"/>
                      <a:pt x="108" y="350"/>
                      <a:pt x="108" y="323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7202164" y="3895176"/>
                <a:ext cx="19382" cy="40031"/>
              </a:xfrm>
              <a:custGeom>
                <a:rect b="b" l="l" r="r" t="t"/>
                <a:pathLst>
                  <a:path extrusionOk="0" h="316" w="153">
                    <a:moveTo>
                      <a:pt x="95" y="0"/>
                    </a:moveTo>
                    <a:cubicBezTo>
                      <a:pt x="76" y="0"/>
                      <a:pt x="57" y="10"/>
                      <a:pt x="45" y="27"/>
                    </a:cubicBezTo>
                    <a:cubicBezTo>
                      <a:pt x="10" y="108"/>
                      <a:pt x="1" y="188"/>
                      <a:pt x="19" y="277"/>
                    </a:cubicBezTo>
                    <a:cubicBezTo>
                      <a:pt x="19" y="299"/>
                      <a:pt x="43" y="315"/>
                      <a:pt x="66" y="315"/>
                    </a:cubicBezTo>
                    <a:cubicBezTo>
                      <a:pt x="71" y="315"/>
                      <a:pt x="76" y="314"/>
                      <a:pt x="81" y="313"/>
                    </a:cubicBezTo>
                    <a:cubicBezTo>
                      <a:pt x="117" y="304"/>
                      <a:pt x="126" y="277"/>
                      <a:pt x="126" y="250"/>
                    </a:cubicBezTo>
                    <a:cubicBezTo>
                      <a:pt x="117" y="241"/>
                      <a:pt x="117" y="241"/>
                      <a:pt x="117" y="232"/>
                    </a:cubicBezTo>
                    <a:cubicBezTo>
                      <a:pt x="117" y="224"/>
                      <a:pt x="117" y="215"/>
                      <a:pt x="117" y="206"/>
                    </a:cubicBezTo>
                    <a:cubicBezTo>
                      <a:pt x="117" y="188"/>
                      <a:pt x="117" y="179"/>
                      <a:pt x="117" y="161"/>
                    </a:cubicBezTo>
                    <a:cubicBezTo>
                      <a:pt x="117" y="161"/>
                      <a:pt x="117" y="161"/>
                      <a:pt x="117" y="152"/>
                    </a:cubicBezTo>
                    <a:cubicBezTo>
                      <a:pt x="117" y="152"/>
                      <a:pt x="126" y="152"/>
                      <a:pt x="126" y="143"/>
                    </a:cubicBezTo>
                    <a:cubicBezTo>
                      <a:pt x="126" y="134"/>
                      <a:pt x="126" y="125"/>
                      <a:pt x="126" y="117"/>
                    </a:cubicBezTo>
                    <a:cubicBezTo>
                      <a:pt x="134" y="108"/>
                      <a:pt x="134" y="99"/>
                      <a:pt x="134" y="99"/>
                    </a:cubicBezTo>
                    <a:cubicBezTo>
                      <a:pt x="134" y="94"/>
                      <a:pt x="137" y="92"/>
                      <a:pt x="139" y="90"/>
                    </a:cubicBezTo>
                    <a:lnTo>
                      <a:pt x="139" y="90"/>
                    </a:lnTo>
                    <a:cubicBezTo>
                      <a:pt x="140" y="90"/>
                      <a:pt x="142" y="90"/>
                      <a:pt x="143" y="90"/>
                    </a:cubicBezTo>
                    <a:lnTo>
                      <a:pt x="143" y="81"/>
                    </a:lnTo>
                    <a:cubicBezTo>
                      <a:pt x="152" y="63"/>
                      <a:pt x="152" y="54"/>
                      <a:pt x="143" y="36"/>
                    </a:cubicBezTo>
                    <a:cubicBezTo>
                      <a:pt x="143" y="27"/>
                      <a:pt x="134" y="9"/>
                      <a:pt x="126" y="9"/>
                    </a:cubicBezTo>
                    <a:cubicBezTo>
                      <a:pt x="116" y="3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7447415" y="3998038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18" y="0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2"/>
                      <a:pt x="18" y="259"/>
                      <a:pt x="54" y="259"/>
                    </a:cubicBezTo>
                    <a:cubicBezTo>
                      <a:pt x="81" y="259"/>
                      <a:pt x="108" y="232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7312882" y="3921398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80" y="1"/>
                    </a:moveTo>
                    <a:cubicBezTo>
                      <a:pt x="72" y="1"/>
                      <a:pt x="63" y="3"/>
                      <a:pt x="54" y="8"/>
                    </a:cubicBezTo>
                    <a:cubicBezTo>
                      <a:pt x="46" y="17"/>
                      <a:pt x="37" y="25"/>
                      <a:pt x="37" y="43"/>
                    </a:cubicBezTo>
                    <a:cubicBezTo>
                      <a:pt x="28" y="115"/>
                      <a:pt x="19" y="186"/>
                      <a:pt x="1" y="249"/>
                    </a:cubicBezTo>
                    <a:cubicBezTo>
                      <a:pt x="1" y="266"/>
                      <a:pt x="1" y="284"/>
                      <a:pt x="10" y="293"/>
                    </a:cubicBezTo>
                    <a:cubicBezTo>
                      <a:pt x="19" y="302"/>
                      <a:pt x="28" y="320"/>
                      <a:pt x="46" y="320"/>
                    </a:cubicBezTo>
                    <a:cubicBezTo>
                      <a:pt x="54" y="320"/>
                      <a:pt x="72" y="320"/>
                      <a:pt x="81" y="311"/>
                    </a:cubicBezTo>
                    <a:cubicBezTo>
                      <a:pt x="99" y="302"/>
                      <a:pt x="108" y="293"/>
                      <a:pt x="108" y="284"/>
                    </a:cubicBezTo>
                    <a:cubicBezTo>
                      <a:pt x="117" y="213"/>
                      <a:pt x="126" y="141"/>
                      <a:pt x="135" y="70"/>
                    </a:cubicBezTo>
                    <a:cubicBezTo>
                      <a:pt x="144" y="52"/>
                      <a:pt x="144" y="43"/>
                      <a:pt x="135" y="25"/>
                    </a:cubicBezTo>
                    <a:cubicBezTo>
                      <a:pt x="126" y="17"/>
                      <a:pt x="117" y="8"/>
                      <a:pt x="99" y="8"/>
                    </a:cubicBezTo>
                    <a:cubicBezTo>
                      <a:pt x="95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7533303" y="3944960"/>
                <a:ext cx="18242" cy="55486"/>
              </a:xfrm>
              <a:custGeom>
                <a:rect b="b" l="l" r="r" t="t"/>
                <a:pathLst>
                  <a:path extrusionOk="0" h="438" w="144">
                    <a:moveTo>
                      <a:pt x="54" y="0"/>
                    </a:moveTo>
                    <a:cubicBezTo>
                      <a:pt x="27" y="0"/>
                      <a:pt x="1" y="18"/>
                      <a:pt x="1" y="54"/>
                    </a:cubicBezTo>
                    <a:cubicBezTo>
                      <a:pt x="18" y="161"/>
                      <a:pt x="27" y="268"/>
                      <a:pt x="36" y="384"/>
                    </a:cubicBezTo>
                    <a:cubicBezTo>
                      <a:pt x="36" y="410"/>
                      <a:pt x="63" y="437"/>
                      <a:pt x="90" y="437"/>
                    </a:cubicBezTo>
                    <a:cubicBezTo>
                      <a:pt x="117" y="437"/>
                      <a:pt x="143" y="410"/>
                      <a:pt x="143" y="384"/>
                    </a:cubicBezTo>
                    <a:cubicBezTo>
                      <a:pt x="134" y="268"/>
                      <a:pt x="125" y="161"/>
                      <a:pt x="117" y="54"/>
                    </a:cubicBez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7454255" y="3917724"/>
                <a:ext cx="14821" cy="36610"/>
              </a:xfrm>
              <a:custGeom>
                <a:rect b="b" l="l" r="r" t="t"/>
                <a:pathLst>
                  <a:path extrusionOk="0" h="289" w="117">
                    <a:moveTo>
                      <a:pt x="54" y="1"/>
                    </a:moveTo>
                    <a:cubicBezTo>
                      <a:pt x="27" y="1"/>
                      <a:pt x="0" y="28"/>
                      <a:pt x="0" y="54"/>
                    </a:cubicBezTo>
                    <a:lnTo>
                      <a:pt x="0" y="233"/>
                    </a:lnTo>
                    <a:cubicBezTo>
                      <a:pt x="0" y="264"/>
                      <a:pt x="20" y="288"/>
                      <a:pt x="43" y="288"/>
                    </a:cubicBezTo>
                    <a:cubicBezTo>
                      <a:pt x="47" y="288"/>
                      <a:pt x="50" y="288"/>
                      <a:pt x="54" y="286"/>
                    </a:cubicBezTo>
                    <a:cubicBezTo>
                      <a:pt x="89" y="286"/>
                      <a:pt x="116" y="269"/>
                      <a:pt x="116" y="233"/>
                    </a:cubicBezTo>
                    <a:lnTo>
                      <a:pt x="116" y="54"/>
                    </a:lnTo>
                    <a:cubicBezTo>
                      <a:pt x="116" y="28"/>
                      <a:pt x="89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7629326" y="3962949"/>
                <a:ext cx="13681" cy="45351"/>
              </a:xfrm>
              <a:custGeom>
                <a:rect b="b" l="l" r="r" t="t"/>
                <a:pathLst>
                  <a:path extrusionOk="0" h="358" w="108">
                    <a:moveTo>
                      <a:pt x="54" y="1"/>
                    </a:moveTo>
                    <a:cubicBezTo>
                      <a:pt x="28" y="10"/>
                      <a:pt x="1" y="28"/>
                      <a:pt x="1" y="63"/>
                    </a:cubicBezTo>
                    <a:lnTo>
                      <a:pt x="1" y="295"/>
                    </a:lnTo>
                    <a:cubicBezTo>
                      <a:pt x="1" y="331"/>
                      <a:pt x="28" y="358"/>
                      <a:pt x="54" y="358"/>
                    </a:cubicBezTo>
                    <a:cubicBezTo>
                      <a:pt x="81" y="349"/>
                      <a:pt x="108" y="331"/>
                      <a:pt x="108" y="295"/>
                    </a:cubicBezTo>
                    <a:lnTo>
                      <a:pt x="108" y="63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7709640" y="3982204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18" y="295"/>
                      <a:pt x="54" y="295"/>
                    </a:cubicBezTo>
                    <a:cubicBezTo>
                      <a:pt x="81" y="286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7773993" y="3993478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1"/>
                    </a:moveTo>
                    <a:cubicBezTo>
                      <a:pt x="36" y="1"/>
                      <a:pt x="27" y="10"/>
                      <a:pt x="19" y="19"/>
                    </a:cubicBezTo>
                    <a:cubicBezTo>
                      <a:pt x="10" y="27"/>
                      <a:pt x="1" y="45"/>
                      <a:pt x="1" y="54"/>
                    </a:cubicBezTo>
                    <a:lnTo>
                      <a:pt x="1" y="179"/>
                    </a:lnTo>
                    <a:cubicBezTo>
                      <a:pt x="1" y="188"/>
                      <a:pt x="1" y="206"/>
                      <a:pt x="19" y="215"/>
                    </a:cubicBezTo>
                    <a:cubicBezTo>
                      <a:pt x="27" y="224"/>
                      <a:pt x="36" y="233"/>
                      <a:pt x="54" y="233"/>
                    </a:cubicBezTo>
                    <a:cubicBezTo>
                      <a:pt x="63" y="233"/>
                      <a:pt x="81" y="224"/>
                      <a:pt x="90" y="215"/>
                    </a:cubicBezTo>
                    <a:cubicBezTo>
                      <a:pt x="99" y="206"/>
                      <a:pt x="108" y="197"/>
                      <a:pt x="108" y="179"/>
                    </a:cubicBezTo>
                    <a:lnTo>
                      <a:pt x="108" y="54"/>
                    </a:lnTo>
                    <a:cubicBezTo>
                      <a:pt x="108" y="45"/>
                      <a:pt x="99" y="27"/>
                      <a:pt x="90" y="19"/>
                    </a:cubicBezTo>
                    <a:cubicBezTo>
                      <a:pt x="81" y="10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7568393" y="3902650"/>
                <a:ext cx="18115" cy="28883"/>
              </a:xfrm>
              <a:custGeom>
                <a:rect b="b" l="l" r="r" t="t"/>
                <a:pathLst>
                  <a:path extrusionOk="0" h="228" w="143">
                    <a:moveTo>
                      <a:pt x="83" y="0"/>
                    </a:moveTo>
                    <a:cubicBezTo>
                      <a:pt x="73" y="0"/>
                      <a:pt x="66" y="4"/>
                      <a:pt x="54" y="4"/>
                    </a:cubicBezTo>
                    <a:cubicBezTo>
                      <a:pt x="45" y="13"/>
                      <a:pt x="36" y="22"/>
                      <a:pt x="27" y="40"/>
                    </a:cubicBezTo>
                    <a:cubicBezTo>
                      <a:pt x="18" y="84"/>
                      <a:pt x="9" y="120"/>
                      <a:pt x="0" y="156"/>
                    </a:cubicBezTo>
                    <a:cubicBezTo>
                      <a:pt x="0" y="173"/>
                      <a:pt x="0" y="191"/>
                      <a:pt x="9" y="200"/>
                    </a:cubicBezTo>
                    <a:cubicBezTo>
                      <a:pt x="9" y="209"/>
                      <a:pt x="27" y="227"/>
                      <a:pt x="36" y="227"/>
                    </a:cubicBezTo>
                    <a:cubicBezTo>
                      <a:pt x="54" y="227"/>
                      <a:pt x="71" y="227"/>
                      <a:pt x="80" y="218"/>
                    </a:cubicBezTo>
                    <a:cubicBezTo>
                      <a:pt x="89" y="218"/>
                      <a:pt x="98" y="200"/>
                      <a:pt x="107" y="191"/>
                    </a:cubicBezTo>
                    <a:cubicBezTo>
                      <a:pt x="116" y="147"/>
                      <a:pt x="125" y="111"/>
                      <a:pt x="134" y="66"/>
                    </a:cubicBezTo>
                    <a:cubicBezTo>
                      <a:pt x="143" y="58"/>
                      <a:pt x="134" y="40"/>
                      <a:pt x="134" y="31"/>
                    </a:cubicBezTo>
                    <a:cubicBezTo>
                      <a:pt x="125" y="13"/>
                      <a:pt x="107" y="4"/>
                      <a:pt x="98" y="4"/>
                    </a:cubicBezTo>
                    <a:cubicBezTo>
                      <a:pt x="92" y="1"/>
                      <a:pt x="87" y="0"/>
                      <a:pt x="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7724335" y="3921145"/>
                <a:ext cx="13681" cy="26096"/>
              </a:xfrm>
              <a:custGeom>
                <a:rect b="b" l="l" r="r" t="t"/>
                <a:pathLst>
                  <a:path extrusionOk="0" h="206" w="108">
                    <a:moveTo>
                      <a:pt x="54" y="1"/>
                    </a:moveTo>
                    <a:cubicBezTo>
                      <a:pt x="45" y="10"/>
                      <a:pt x="27" y="10"/>
                      <a:pt x="18" y="19"/>
                    </a:cubicBezTo>
                    <a:cubicBezTo>
                      <a:pt x="9" y="27"/>
                      <a:pt x="0" y="45"/>
                      <a:pt x="0" y="63"/>
                    </a:cubicBezTo>
                    <a:lnTo>
                      <a:pt x="0" y="152"/>
                    </a:lnTo>
                    <a:cubicBezTo>
                      <a:pt x="0" y="161"/>
                      <a:pt x="9" y="179"/>
                      <a:pt x="18" y="188"/>
                    </a:cubicBezTo>
                    <a:cubicBezTo>
                      <a:pt x="27" y="197"/>
                      <a:pt x="45" y="206"/>
                      <a:pt x="54" y="206"/>
                    </a:cubicBezTo>
                    <a:cubicBezTo>
                      <a:pt x="72" y="206"/>
                      <a:pt x="80" y="197"/>
                      <a:pt x="98" y="188"/>
                    </a:cubicBezTo>
                    <a:cubicBezTo>
                      <a:pt x="107" y="179"/>
                      <a:pt x="107" y="161"/>
                      <a:pt x="107" y="152"/>
                    </a:cubicBezTo>
                    <a:lnTo>
                      <a:pt x="107" y="63"/>
                    </a:lnTo>
                    <a:cubicBezTo>
                      <a:pt x="107" y="45"/>
                      <a:pt x="107" y="27"/>
                      <a:pt x="98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7640727" y="3766217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4" y="0"/>
                    </a:moveTo>
                    <a:cubicBezTo>
                      <a:pt x="61" y="0"/>
                      <a:pt x="57" y="1"/>
                      <a:pt x="54" y="2"/>
                    </a:cubicBezTo>
                    <a:cubicBezTo>
                      <a:pt x="27" y="2"/>
                      <a:pt x="0" y="19"/>
                      <a:pt x="0" y="55"/>
                    </a:cubicBezTo>
                    <a:lnTo>
                      <a:pt x="0" y="296"/>
                    </a:lnTo>
                    <a:cubicBezTo>
                      <a:pt x="0" y="323"/>
                      <a:pt x="27" y="349"/>
                      <a:pt x="54" y="349"/>
                    </a:cubicBezTo>
                    <a:cubicBezTo>
                      <a:pt x="89" y="349"/>
                      <a:pt x="107" y="323"/>
                      <a:pt x="107" y="296"/>
                    </a:cubicBezTo>
                    <a:lnTo>
                      <a:pt x="107" y="55"/>
                    </a:lnTo>
                    <a:cubicBezTo>
                      <a:pt x="107" y="31"/>
                      <a:pt x="93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7743463" y="4123450"/>
                <a:ext cx="13681" cy="44211"/>
              </a:xfrm>
              <a:custGeom>
                <a:rect b="b" l="l" r="r" t="t"/>
                <a:pathLst>
                  <a:path extrusionOk="0" h="349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2"/>
                      <a:pt x="28" y="348"/>
                      <a:pt x="54" y="348"/>
                    </a:cubicBezTo>
                    <a:cubicBezTo>
                      <a:pt x="81" y="348"/>
                      <a:pt x="108" y="322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7676830" y="4134471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98" y="0"/>
                    </a:moveTo>
                    <a:cubicBezTo>
                      <a:pt x="72" y="0"/>
                      <a:pt x="52" y="16"/>
                      <a:pt x="45" y="38"/>
                    </a:cubicBezTo>
                    <a:cubicBezTo>
                      <a:pt x="9" y="137"/>
                      <a:pt x="1" y="235"/>
                      <a:pt x="18" y="342"/>
                    </a:cubicBezTo>
                    <a:cubicBezTo>
                      <a:pt x="26" y="364"/>
                      <a:pt x="51" y="380"/>
                      <a:pt x="75" y="380"/>
                    </a:cubicBezTo>
                    <a:cubicBezTo>
                      <a:pt x="80" y="380"/>
                      <a:pt x="85" y="379"/>
                      <a:pt x="90" y="377"/>
                    </a:cubicBezTo>
                    <a:cubicBezTo>
                      <a:pt x="116" y="369"/>
                      <a:pt x="125" y="342"/>
                      <a:pt x="125" y="306"/>
                    </a:cubicBezTo>
                    <a:cubicBezTo>
                      <a:pt x="125" y="297"/>
                      <a:pt x="125" y="288"/>
                      <a:pt x="125" y="288"/>
                    </a:cubicBezTo>
                    <a:cubicBezTo>
                      <a:pt x="116" y="279"/>
                      <a:pt x="116" y="261"/>
                      <a:pt x="116" y="253"/>
                    </a:cubicBezTo>
                    <a:cubicBezTo>
                      <a:pt x="116" y="235"/>
                      <a:pt x="116" y="208"/>
                      <a:pt x="125" y="190"/>
                    </a:cubicBezTo>
                    <a:cubicBezTo>
                      <a:pt x="125" y="187"/>
                      <a:pt x="125" y="184"/>
                      <a:pt x="125" y="181"/>
                    </a:cubicBezTo>
                    <a:cubicBezTo>
                      <a:pt x="125" y="172"/>
                      <a:pt x="125" y="172"/>
                      <a:pt x="125" y="163"/>
                    </a:cubicBezTo>
                    <a:cubicBezTo>
                      <a:pt x="125" y="154"/>
                      <a:pt x="125" y="146"/>
                      <a:pt x="134" y="137"/>
                    </a:cubicBezTo>
                    <a:cubicBezTo>
                      <a:pt x="134" y="110"/>
                      <a:pt x="143" y="92"/>
                      <a:pt x="152" y="65"/>
                    </a:cubicBezTo>
                    <a:cubicBezTo>
                      <a:pt x="161" y="38"/>
                      <a:pt x="143" y="12"/>
                      <a:pt x="116" y="3"/>
                    </a:cubicBezTo>
                    <a:cubicBezTo>
                      <a:pt x="110" y="1"/>
                      <a:pt x="104" y="0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7708500" y="4054537"/>
                <a:ext cx="18242" cy="40791"/>
              </a:xfrm>
              <a:custGeom>
                <a:rect b="b" l="l" r="r" t="t"/>
                <a:pathLst>
                  <a:path extrusionOk="0" h="322" w="144">
                    <a:moveTo>
                      <a:pt x="45" y="0"/>
                    </a:moveTo>
                    <a:cubicBezTo>
                      <a:pt x="27" y="9"/>
                      <a:pt x="18" y="18"/>
                      <a:pt x="9" y="27"/>
                    </a:cubicBezTo>
                    <a:cubicBezTo>
                      <a:pt x="0" y="45"/>
                      <a:pt x="0" y="54"/>
                      <a:pt x="0" y="72"/>
                    </a:cubicBezTo>
                    <a:lnTo>
                      <a:pt x="36" y="277"/>
                    </a:lnTo>
                    <a:cubicBezTo>
                      <a:pt x="36" y="295"/>
                      <a:pt x="54" y="304"/>
                      <a:pt x="63" y="313"/>
                    </a:cubicBezTo>
                    <a:cubicBezTo>
                      <a:pt x="72" y="322"/>
                      <a:pt x="90" y="322"/>
                      <a:pt x="98" y="322"/>
                    </a:cubicBezTo>
                    <a:cubicBezTo>
                      <a:pt x="116" y="313"/>
                      <a:pt x="125" y="304"/>
                      <a:pt x="134" y="295"/>
                    </a:cubicBezTo>
                    <a:cubicBezTo>
                      <a:pt x="143" y="277"/>
                      <a:pt x="143" y="268"/>
                      <a:pt x="143" y="250"/>
                    </a:cubicBezTo>
                    <a:lnTo>
                      <a:pt x="107" y="45"/>
                    </a:lnTo>
                    <a:cubicBezTo>
                      <a:pt x="107" y="27"/>
                      <a:pt x="90" y="18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7618051" y="4070118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234"/>
                    </a:lnTo>
                    <a:cubicBezTo>
                      <a:pt x="1" y="261"/>
                      <a:pt x="27" y="288"/>
                      <a:pt x="54" y="288"/>
                    </a:cubicBezTo>
                    <a:cubicBezTo>
                      <a:pt x="81" y="288"/>
                      <a:pt x="108" y="261"/>
                      <a:pt x="108" y="234"/>
                    </a:cubicBezTo>
                    <a:lnTo>
                      <a:pt x="108" y="56"/>
                    </a:lnTo>
                    <a:cubicBezTo>
                      <a:pt x="108" y="32"/>
                      <a:pt x="86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7568393" y="4141565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268"/>
                    </a:lnTo>
                    <a:cubicBezTo>
                      <a:pt x="0" y="295"/>
                      <a:pt x="27" y="321"/>
                      <a:pt x="54" y="321"/>
                    </a:cubicBezTo>
                    <a:cubicBezTo>
                      <a:pt x="89" y="321"/>
                      <a:pt x="107" y="304"/>
                      <a:pt x="107" y="268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7534443" y="4043263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32"/>
                    </a:lnTo>
                    <a:cubicBezTo>
                      <a:pt x="0" y="263"/>
                      <a:pt x="21" y="287"/>
                      <a:pt x="43" y="287"/>
                    </a:cubicBezTo>
                    <a:cubicBezTo>
                      <a:pt x="47" y="287"/>
                      <a:pt x="50" y="287"/>
                      <a:pt x="54" y="286"/>
                    </a:cubicBezTo>
                    <a:cubicBezTo>
                      <a:pt x="81" y="286"/>
                      <a:pt x="108" y="268"/>
                      <a:pt x="108" y="232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7484658" y="4123450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59"/>
                      <a:pt x="54" y="259"/>
                    </a:cubicBezTo>
                    <a:cubicBezTo>
                      <a:pt x="90" y="259"/>
                      <a:pt x="108" y="233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7397757" y="4092921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0" y="19"/>
                      <a:pt x="0" y="54"/>
                    </a:cubicBezTo>
                    <a:lnTo>
                      <a:pt x="0" y="322"/>
                    </a:lnTo>
                    <a:cubicBezTo>
                      <a:pt x="0" y="349"/>
                      <a:pt x="27" y="375"/>
                      <a:pt x="54" y="375"/>
                    </a:cubicBezTo>
                    <a:cubicBezTo>
                      <a:pt x="80" y="375"/>
                      <a:pt x="107" y="358"/>
                      <a:pt x="107" y="322"/>
                    </a:cubicBezTo>
                    <a:lnTo>
                      <a:pt x="107" y="54"/>
                    </a:lnTo>
                    <a:cubicBezTo>
                      <a:pt x="107" y="27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7322003" y="4085067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0"/>
                    </a:moveTo>
                    <a:cubicBezTo>
                      <a:pt x="36" y="0"/>
                      <a:pt x="27" y="9"/>
                      <a:pt x="9" y="18"/>
                    </a:cubicBezTo>
                    <a:cubicBezTo>
                      <a:pt x="0" y="27"/>
                      <a:pt x="0" y="36"/>
                      <a:pt x="0" y="54"/>
                    </a:cubicBezTo>
                    <a:lnTo>
                      <a:pt x="0" y="179"/>
                    </a:lnTo>
                    <a:cubicBezTo>
                      <a:pt x="0" y="188"/>
                      <a:pt x="0" y="205"/>
                      <a:pt x="9" y="214"/>
                    </a:cubicBezTo>
                    <a:cubicBezTo>
                      <a:pt x="27" y="223"/>
                      <a:pt x="36" y="232"/>
                      <a:pt x="54" y="232"/>
                    </a:cubicBezTo>
                    <a:cubicBezTo>
                      <a:pt x="63" y="232"/>
                      <a:pt x="81" y="223"/>
                      <a:pt x="90" y="214"/>
                    </a:cubicBezTo>
                    <a:cubicBezTo>
                      <a:pt x="98" y="205"/>
                      <a:pt x="107" y="188"/>
                      <a:pt x="107" y="179"/>
                    </a:cubicBezTo>
                    <a:lnTo>
                      <a:pt x="107" y="54"/>
                    </a:lnTo>
                    <a:cubicBezTo>
                      <a:pt x="107" y="45"/>
                      <a:pt x="98" y="27"/>
                      <a:pt x="90" y="18"/>
                    </a:cubicBezTo>
                    <a:cubicBezTo>
                      <a:pt x="81" y="9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7245109" y="4115596"/>
                <a:ext cx="14821" cy="52065"/>
              </a:xfrm>
              <a:custGeom>
                <a:rect b="b" l="l" r="r" t="t"/>
                <a:pathLst>
                  <a:path extrusionOk="0" h="411" w="117">
                    <a:moveTo>
                      <a:pt x="63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7" y="410"/>
                      <a:pt x="63" y="410"/>
                    </a:cubicBezTo>
                    <a:cubicBezTo>
                      <a:pt x="90" y="410"/>
                      <a:pt x="117" y="384"/>
                      <a:pt x="117" y="357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7171635" y="4097228"/>
                <a:ext cx="27236" cy="54852"/>
              </a:xfrm>
              <a:custGeom>
                <a:rect b="b" l="l" r="r" t="t"/>
                <a:pathLst>
                  <a:path extrusionOk="0" h="433" w="215">
                    <a:moveTo>
                      <a:pt x="60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38"/>
                      <a:pt x="10" y="65"/>
                    </a:cubicBezTo>
                    <a:cubicBezTo>
                      <a:pt x="36" y="172"/>
                      <a:pt x="72" y="288"/>
                      <a:pt x="99" y="395"/>
                    </a:cubicBezTo>
                    <a:cubicBezTo>
                      <a:pt x="106" y="417"/>
                      <a:pt x="132" y="433"/>
                      <a:pt x="155" y="433"/>
                    </a:cubicBezTo>
                    <a:cubicBezTo>
                      <a:pt x="161" y="433"/>
                      <a:pt x="166" y="432"/>
                      <a:pt x="170" y="431"/>
                    </a:cubicBezTo>
                    <a:cubicBezTo>
                      <a:pt x="197" y="422"/>
                      <a:pt x="215" y="395"/>
                      <a:pt x="206" y="368"/>
                    </a:cubicBezTo>
                    <a:cubicBezTo>
                      <a:pt x="179" y="252"/>
                      <a:pt x="144" y="145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7229274" y="4263430"/>
                <a:ext cx="26096" cy="44718"/>
              </a:xfrm>
              <a:custGeom>
                <a:rect b="b" l="l" r="r" t="t"/>
                <a:pathLst>
                  <a:path extrusionOk="0" h="353" w="206">
                    <a:moveTo>
                      <a:pt x="59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46"/>
                      <a:pt x="10" y="73"/>
                    </a:cubicBezTo>
                    <a:cubicBezTo>
                      <a:pt x="36" y="153"/>
                      <a:pt x="63" y="234"/>
                      <a:pt x="90" y="314"/>
                    </a:cubicBezTo>
                    <a:cubicBezTo>
                      <a:pt x="97" y="336"/>
                      <a:pt x="117" y="352"/>
                      <a:pt x="143" y="352"/>
                    </a:cubicBezTo>
                    <a:cubicBezTo>
                      <a:pt x="149" y="352"/>
                      <a:pt x="155" y="351"/>
                      <a:pt x="161" y="350"/>
                    </a:cubicBezTo>
                    <a:cubicBezTo>
                      <a:pt x="188" y="341"/>
                      <a:pt x="206" y="314"/>
                      <a:pt x="197" y="287"/>
                    </a:cubicBezTo>
                    <a:cubicBezTo>
                      <a:pt x="170" y="207"/>
                      <a:pt x="144" y="127"/>
                      <a:pt x="117" y="46"/>
                    </a:cubicBezTo>
                    <a:cubicBezTo>
                      <a:pt x="109" y="23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7301607" y="4260263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45" y="0"/>
                    </a:moveTo>
                    <a:cubicBezTo>
                      <a:pt x="27" y="9"/>
                      <a:pt x="19" y="9"/>
                      <a:pt x="10" y="27"/>
                    </a:cubicBezTo>
                    <a:cubicBezTo>
                      <a:pt x="1" y="36"/>
                      <a:pt x="1" y="54"/>
                      <a:pt x="1" y="71"/>
                    </a:cubicBezTo>
                    <a:cubicBezTo>
                      <a:pt x="19" y="134"/>
                      <a:pt x="27" y="205"/>
                      <a:pt x="36" y="277"/>
                    </a:cubicBezTo>
                    <a:cubicBezTo>
                      <a:pt x="36" y="285"/>
                      <a:pt x="54" y="303"/>
                      <a:pt x="63" y="312"/>
                    </a:cubicBezTo>
                    <a:cubicBezTo>
                      <a:pt x="69" y="312"/>
                      <a:pt x="79" y="316"/>
                      <a:pt x="88" y="316"/>
                    </a:cubicBezTo>
                    <a:cubicBezTo>
                      <a:pt x="92" y="316"/>
                      <a:pt x="96" y="315"/>
                      <a:pt x="99" y="312"/>
                    </a:cubicBezTo>
                    <a:cubicBezTo>
                      <a:pt x="117" y="312"/>
                      <a:pt x="126" y="303"/>
                      <a:pt x="135" y="294"/>
                    </a:cubicBezTo>
                    <a:cubicBezTo>
                      <a:pt x="143" y="277"/>
                      <a:pt x="143" y="268"/>
                      <a:pt x="143" y="250"/>
                    </a:cubicBezTo>
                    <a:cubicBezTo>
                      <a:pt x="135" y="178"/>
                      <a:pt x="117" y="107"/>
                      <a:pt x="108" y="36"/>
                    </a:cubicBezTo>
                    <a:cubicBezTo>
                      <a:pt x="108" y="27"/>
                      <a:pt x="99" y="9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7233834" y="4202624"/>
                <a:ext cx="14821" cy="37370"/>
              </a:xfrm>
              <a:custGeom>
                <a:rect b="b" l="l" r="r" t="t"/>
                <a:pathLst>
                  <a:path extrusionOk="0" h="295" w="117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4"/>
                      <a:pt x="54" y="294"/>
                    </a:cubicBezTo>
                    <a:cubicBezTo>
                      <a:pt x="90" y="286"/>
                      <a:pt x="116" y="268"/>
                      <a:pt x="116" y="241"/>
                    </a:cubicBezTo>
                    <a:lnTo>
                      <a:pt x="116" y="54"/>
                    </a:lnTo>
                    <a:cubicBezTo>
                      <a:pt x="116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7302748" y="4366419"/>
                <a:ext cx="21662" cy="29263"/>
              </a:xfrm>
              <a:custGeom>
                <a:rect b="b" l="l" r="r" t="t"/>
                <a:pathLst>
                  <a:path extrusionOk="0" h="231" w="171">
                    <a:moveTo>
                      <a:pt x="72" y="1"/>
                    </a:moveTo>
                    <a:cubicBezTo>
                      <a:pt x="54" y="1"/>
                      <a:pt x="36" y="1"/>
                      <a:pt x="27" y="10"/>
                    </a:cubicBezTo>
                    <a:cubicBezTo>
                      <a:pt x="18" y="18"/>
                      <a:pt x="1" y="27"/>
                      <a:pt x="1" y="36"/>
                    </a:cubicBezTo>
                    <a:cubicBezTo>
                      <a:pt x="1" y="54"/>
                      <a:pt x="1" y="72"/>
                      <a:pt x="10" y="81"/>
                    </a:cubicBezTo>
                    <a:cubicBezTo>
                      <a:pt x="27" y="125"/>
                      <a:pt x="45" y="161"/>
                      <a:pt x="63" y="206"/>
                    </a:cubicBezTo>
                    <a:cubicBezTo>
                      <a:pt x="72" y="215"/>
                      <a:pt x="90" y="224"/>
                      <a:pt x="99" y="224"/>
                    </a:cubicBezTo>
                    <a:cubicBezTo>
                      <a:pt x="108" y="228"/>
                      <a:pt x="114" y="230"/>
                      <a:pt x="121" y="230"/>
                    </a:cubicBezTo>
                    <a:cubicBezTo>
                      <a:pt x="128" y="230"/>
                      <a:pt x="134" y="228"/>
                      <a:pt x="143" y="224"/>
                    </a:cubicBezTo>
                    <a:cubicBezTo>
                      <a:pt x="152" y="215"/>
                      <a:pt x="161" y="206"/>
                      <a:pt x="170" y="188"/>
                    </a:cubicBezTo>
                    <a:cubicBezTo>
                      <a:pt x="170" y="170"/>
                      <a:pt x="170" y="161"/>
                      <a:pt x="161" y="143"/>
                    </a:cubicBezTo>
                    <a:cubicBezTo>
                      <a:pt x="143" y="108"/>
                      <a:pt x="117" y="63"/>
                      <a:pt x="99" y="27"/>
                    </a:cubicBezTo>
                    <a:cubicBezTo>
                      <a:pt x="99" y="18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7396617" y="4324362"/>
                <a:ext cx="23816" cy="40284"/>
              </a:xfrm>
              <a:custGeom>
                <a:rect b="b" l="l" r="r" t="t"/>
                <a:pathLst>
                  <a:path extrusionOk="0" h="318" w="188">
                    <a:moveTo>
                      <a:pt x="68" y="0"/>
                    </a:moveTo>
                    <a:cubicBezTo>
                      <a:pt x="63" y="0"/>
                      <a:pt x="58" y="1"/>
                      <a:pt x="54" y="3"/>
                    </a:cubicBezTo>
                    <a:cubicBezTo>
                      <a:pt x="27" y="11"/>
                      <a:pt x="0" y="38"/>
                      <a:pt x="9" y="74"/>
                    </a:cubicBezTo>
                    <a:cubicBezTo>
                      <a:pt x="36" y="136"/>
                      <a:pt x="54" y="208"/>
                      <a:pt x="71" y="279"/>
                    </a:cubicBezTo>
                    <a:cubicBezTo>
                      <a:pt x="79" y="301"/>
                      <a:pt x="98" y="317"/>
                      <a:pt x="120" y="317"/>
                    </a:cubicBezTo>
                    <a:cubicBezTo>
                      <a:pt x="124" y="317"/>
                      <a:pt x="129" y="316"/>
                      <a:pt x="134" y="315"/>
                    </a:cubicBezTo>
                    <a:cubicBezTo>
                      <a:pt x="170" y="306"/>
                      <a:pt x="187" y="279"/>
                      <a:pt x="179" y="252"/>
                    </a:cubicBezTo>
                    <a:cubicBezTo>
                      <a:pt x="161" y="181"/>
                      <a:pt x="134" y="110"/>
                      <a:pt x="116" y="38"/>
                    </a:cubicBezTo>
                    <a:cubicBezTo>
                      <a:pt x="109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7355826" y="4191223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60"/>
                      <a:pt x="54" y="260"/>
                    </a:cubicBezTo>
                    <a:cubicBezTo>
                      <a:pt x="81" y="260"/>
                      <a:pt x="108" y="242"/>
                      <a:pt x="108" y="206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7302748" y="4165254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322"/>
                    </a:lnTo>
                    <a:cubicBezTo>
                      <a:pt x="1" y="349"/>
                      <a:pt x="27" y="375"/>
                      <a:pt x="54" y="375"/>
                    </a:cubicBezTo>
                    <a:cubicBezTo>
                      <a:pt x="81" y="375"/>
                      <a:pt x="108" y="349"/>
                      <a:pt x="108" y="322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7449695" y="4241008"/>
                <a:ext cx="19382" cy="47758"/>
              </a:xfrm>
              <a:custGeom>
                <a:rect b="b" l="l" r="r" t="t"/>
                <a:pathLst>
                  <a:path extrusionOk="0" h="377" w="153">
                    <a:moveTo>
                      <a:pt x="63" y="0"/>
                    </a:moveTo>
                    <a:cubicBezTo>
                      <a:pt x="36" y="0"/>
                      <a:pt x="0" y="27"/>
                      <a:pt x="9" y="54"/>
                    </a:cubicBezTo>
                    <a:cubicBezTo>
                      <a:pt x="18" y="143"/>
                      <a:pt x="27" y="232"/>
                      <a:pt x="36" y="322"/>
                    </a:cubicBezTo>
                    <a:cubicBezTo>
                      <a:pt x="44" y="345"/>
                      <a:pt x="59" y="376"/>
                      <a:pt x="81" y="376"/>
                    </a:cubicBezTo>
                    <a:cubicBezTo>
                      <a:pt x="84" y="376"/>
                      <a:pt x="87" y="376"/>
                      <a:pt x="90" y="375"/>
                    </a:cubicBezTo>
                    <a:cubicBezTo>
                      <a:pt x="116" y="375"/>
                      <a:pt x="152" y="357"/>
                      <a:pt x="143" y="322"/>
                    </a:cubicBezTo>
                    <a:lnTo>
                      <a:pt x="116" y="54"/>
                    </a:lnTo>
                    <a:cubicBezTo>
                      <a:pt x="10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7531023" y="432106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5" y="0"/>
                    </a:moveTo>
                    <a:cubicBezTo>
                      <a:pt x="61" y="0"/>
                      <a:pt x="58" y="1"/>
                      <a:pt x="54" y="2"/>
                    </a:cubicBezTo>
                    <a:cubicBezTo>
                      <a:pt x="19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19" y="350"/>
                      <a:pt x="54" y="350"/>
                    </a:cubicBezTo>
                    <a:cubicBezTo>
                      <a:pt x="81" y="341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24"/>
                      <a:pt x="88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7503914" y="4214152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63" y="0"/>
                    </a:moveTo>
                    <a:cubicBezTo>
                      <a:pt x="56" y="0"/>
                      <a:pt x="50" y="3"/>
                      <a:pt x="45" y="7"/>
                    </a:cubicBezTo>
                    <a:cubicBezTo>
                      <a:pt x="27" y="7"/>
                      <a:pt x="18" y="16"/>
                      <a:pt x="10" y="25"/>
                    </a:cubicBezTo>
                    <a:cubicBezTo>
                      <a:pt x="1" y="43"/>
                      <a:pt x="1" y="52"/>
                      <a:pt x="1" y="70"/>
                    </a:cubicBezTo>
                    <a:cubicBezTo>
                      <a:pt x="10" y="141"/>
                      <a:pt x="27" y="212"/>
                      <a:pt x="36" y="284"/>
                    </a:cubicBezTo>
                    <a:cubicBezTo>
                      <a:pt x="36" y="293"/>
                      <a:pt x="45" y="310"/>
                      <a:pt x="63" y="310"/>
                    </a:cubicBezTo>
                    <a:cubicBezTo>
                      <a:pt x="72" y="319"/>
                      <a:pt x="90" y="319"/>
                      <a:pt x="99" y="319"/>
                    </a:cubicBezTo>
                    <a:cubicBezTo>
                      <a:pt x="117" y="310"/>
                      <a:pt x="125" y="302"/>
                      <a:pt x="134" y="293"/>
                    </a:cubicBezTo>
                    <a:cubicBezTo>
                      <a:pt x="143" y="284"/>
                      <a:pt x="143" y="266"/>
                      <a:pt x="134" y="248"/>
                    </a:cubicBezTo>
                    <a:cubicBezTo>
                      <a:pt x="125" y="186"/>
                      <a:pt x="117" y="114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6" y="3"/>
                      <a:pt x="7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7642880" y="4290666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1"/>
                    </a:moveTo>
                    <a:cubicBezTo>
                      <a:pt x="37" y="1"/>
                      <a:pt x="1" y="19"/>
                      <a:pt x="10" y="54"/>
                    </a:cubicBezTo>
                    <a:cubicBezTo>
                      <a:pt x="19" y="135"/>
                      <a:pt x="28" y="215"/>
                      <a:pt x="37" y="295"/>
                    </a:cubicBezTo>
                    <a:cubicBezTo>
                      <a:pt x="45" y="304"/>
                      <a:pt x="45" y="322"/>
                      <a:pt x="54" y="331"/>
                    </a:cubicBezTo>
                    <a:cubicBezTo>
                      <a:pt x="63" y="340"/>
                      <a:pt x="81" y="349"/>
                      <a:pt x="90" y="349"/>
                    </a:cubicBezTo>
                    <a:cubicBezTo>
                      <a:pt x="117" y="349"/>
                      <a:pt x="153" y="322"/>
                      <a:pt x="153" y="295"/>
                    </a:cubicBezTo>
                    <a:cubicBezTo>
                      <a:pt x="135" y="215"/>
                      <a:pt x="126" y="135"/>
                      <a:pt x="117" y="54"/>
                    </a:cubicBezTo>
                    <a:cubicBezTo>
                      <a:pt x="117" y="37"/>
                      <a:pt x="117" y="28"/>
                      <a:pt x="99" y="10"/>
                    </a:cubicBezTo>
                    <a:cubicBezTo>
                      <a:pt x="90" y="1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7732189" y="4305360"/>
                <a:ext cx="13681" cy="55486"/>
              </a:xfrm>
              <a:custGeom>
                <a:rect b="b" l="l" r="r" t="t"/>
                <a:pathLst>
                  <a:path extrusionOk="0" h="438" w="108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84"/>
                    </a:lnTo>
                    <a:cubicBezTo>
                      <a:pt x="1" y="411"/>
                      <a:pt x="27" y="438"/>
                      <a:pt x="54" y="438"/>
                    </a:cubicBezTo>
                    <a:cubicBezTo>
                      <a:pt x="81" y="438"/>
                      <a:pt x="108" y="420"/>
                      <a:pt x="108" y="384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7595502" y="4213898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27" y="9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5"/>
                      <a:pt x="54" y="295"/>
                    </a:cubicBezTo>
                    <a:cubicBezTo>
                      <a:pt x="80" y="295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7701659" y="4233027"/>
                <a:ext cx="13681" cy="37497"/>
              </a:xfrm>
              <a:custGeom>
                <a:rect b="b" l="l" r="r" t="t"/>
                <a:pathLst>
                  <a:path extrusionOk="0" h="296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33"/>
                    </a:lnTo>
                    <a:cubicBezTo>
                      <a:pt x="1" y="269"/>
                      <a:pt x="28" y="295"/>
                      <a:pt x="54" y="295"/>
                    </a:cubicBezTo>
                    <a:cubicBezTo>
                      <a:pt x="81" y="286"/>
                      <a:pt x="108" y="269"/>
                      <a:pt x="108" y="233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7750304" y="4446227"/>
                <a:ext cx="26096" cy="40664"/>
              </a:xfrm>
              <a:custGeom>
                <a:rect b="b" l="l" r="r" t="t"/>
                <a:pathLst>
                  <a:path extrusionOk="0" h="321" w="206">
                    <a:moveTo>
                      <a:pt x="57" y="0"/>
                    </a:moveTo>
                    <a:cubicBezTo>
                      <a:pt x="52" y="0"/>
                      <a:pt x="48" y="1"/>
                      <a:pt x="45" y="4"/>
                    </a:cubicBezTo>
                    <a:cubicBezTo>
                      <a:pt x="27" y="4"/>
                      <a:pt x="18" y="13"/>
                      <a:pt x="9" y="31"/>
                    </a:cubicBezTo>
                    <a:cubicBezTo>
                      <a:pt x="9" y="40"/>
                      <a:pt x="0" y="58"/>
                      <a:pt x="9" y="66"/>
                    </a:cubicBezTo>
                    <a:cubicBezTo>
                      <a:pt x="36" y="138"/>
                      <a:pt x="63" y="209"/>
                      <a:pt x="90" y="281"/>
                    </a:cubicBezTo>
                    <a:cubicBezTo>
                      <a:pt x="99" y="289"/>
                      <a:pt x="107" y="307"/>
                      <a:pt x="116" y="316"/>
                    </a:cubicBezTo>
                    <a:cubicBezTo>
                      <a:pt x="128" y="316"/>
                      <a:pt x="136" y="320"/>
                      <a:pt x="145" y="320"/>
                    </a:cubicBezTo>
                    <a:cubicBezTo>
                      <a:pt x="150" y="320"/>
                      <a:pt x="155" y="319"/>
                      <a:pt x="161" y="316"/>
                    </a:cubicBezTo>
                    <a:cubicBezTo>
                      <a:pt x="170" y="316"/>
                      <a:pt x="188" y="307"/>
                      <a:pt x="197" y="289"/>
                    </a:cubicBezTo>
                    <a:cubicBezTo>
                      <a:pt x="197" y="281"/>
                      <a:pt x="206" y="263"/>
                      <a:pt x="197" y="254"/>
                    </a:cubicBezTo>
                    <a:cubicBezTo>
                      <a:pt x="170" y="182"/>
                      <a:pt x="143" y="111"/>
                      <a:pt x="107" y="40"/>
                    </a:cubicBezTo>
                    <a:cubicBezTo>
                      <a:pt x="107" y="22"/>
                      <a:pt x="99" y="13"/>
                      <a:pt x="90" y="4"/>
                    </a:cubicBezTo>
                    <a:cubicBezTo>
                      <a:pt x="78" y="4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7792108" y="4541362"/>
                <a:ext cx="22676" cy="36737"/>
              </a:xfrm>
              <a:custGeom>
                <a:rect b="b" l="l" r="r" t="t"/>
                <a:pathLst>
                  <a:path extrusionOk="0" h="290" w="179">
                    <a:moveTo>
                      <a:pt x="68" y="0"/>
                    </a:moveTo>
                    <a:cubicBezTo>
                      <a:pt x="63" y="0"/>
                      <a:pt x="59" y="1"/>
                      <a:pt x="54" y="2"/>
                    </a:cubicBezTo>
                    <a:cubicBezTo>
                      <a:pt x="27" y="11"/>
                      <a:pt x="0" y="38"/>
                      <a:pt x="9" y="65"/>
                    </a:cubicBezTo>
                    <a:cubicBezTo>
                      <a:pt x="36" y="127"/>
                      <a:pt x="54" y="190"/>
                      <a:pt x="72" y="243"/>
                    </a:cubicBezTo>
                    <a:cubicBezTo>
                      <a:pt x="80" y="266"/>
                      <a:pt x="101" y="290"/>
                      <a:pt x="124" y="290"/>
                    </a:cubicBezTo>
                    <a:cubicBezTo>
                      <a:pt x="127" y="290"/>
                      <a:pt x="131" y="289"/>
                      <a:pt x="134" y="288"/>
                    </a:cubicBezTo>
                    <a:cubicBezTo>
                      <a:pt x="161" y="279"/>
                      <a:pt x="179" y="243"/>
                      <a:pt x="170" y="216"/>
                    </a:cubicBezTo>
                    <a:cubicBezTo>
                      <a:pt x="152" y="154"/>
                      <a:pt x="134" y="100"/>
                      <a:pt x="116" y="38"/>
                    </a:cubicBezTo>
                    <a:cubicBezTo>
                      <a:pt x="109" y="16"/>
                      <a:pt x="90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7700519" y="4494998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65" y="1"/>
                    </a:moveTo>
                    <a:cubicBezTo>
                      <a:pt x="62" y="1"/>
                      <a:pt x="58" y="1"/>
                      <a:pt x="54" y="3"/>
                    </a:cubicBezTo>
                    <a:cubicBezTo>
                      <a:pt x="28" y="12"/>
                      <a:pt x="1" y="47"/>
                      <a:pt x="19" y="74"/>
                    </a:cubicBezTo>
                    <a:cubicBezTo>
                      <a:pt x="28" y="92"/>
                      <a:pt x="28" y="119"/>
                      <a:pt x="37" y="136"/>
                    </a:cubicBezTo>
                    <a:cubicBezTo>
                      <a:pt x="37" y="145"/>
                      <a:pt x="37" y="154"/>
                      <a:pt x="37" y="163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81"/>
                      <a:pt x="45" y="190"/>
                      <a:pt x="45" y="190"/>
                    </a:cubicBezTo>
                    <a:cubicBezTo>
                      <a:pt x="45" y="217"/>
                      <a:pt x="45" y="235"/>
                      <a:pt x="45" y="252"/>
                    </a:cubicBezTo>
                    <a:cubicBezTo>
                      <a:pt x="45" y="270"/>
                      <a:pt x="45" y="279"/>
                      <a:pt x="45" y="288"/>
                    </a:cubicBezTo>
                    <a:cubicBezTo>
                      <a:pt x="45" y="288"/>
                      <a:pt x="40" y="299"/>
                      <a:pt x="42" y="299"/>
                    </a:cubicBezTo>
                    <a:cubicBezTo>
                      <a:pt x="43" y="299"/>
                      <a:pt x="44" y="299"/>
                      <a:pt x="45" y="297"/>
                    </a:cubicBezTo>
                    <a:lnTo>
                      <a:pt x="45" y="297"/>
                    </a:lnTo>
                    <a:cubicBezTo>
                      <a:pt x="45" y="297"/>
                      <a:pt x="37" y="306"/>
                      <a:pt x="37" y="315"/>
                    </a:cubicBezTo>
                    <a:cubicBezTo>
                      <a:pt x="37" y="342"/>
                      <a:pt x="45" y="377"/>
                      <a:pt x="81" y="377"/>
                    </a:cubicBezTo>
                    <a:cubicBezTo>
                      <a:pt x="84" y="379"/>
                      <a:pt x="88" y="380"/>
                      <a:pt x="92" y="380"/>
                    </a:cubicBezTo>
                    <a:cubicBezTo>
                      <a:pt x="111" y="380"/>
                      <a:pt x="136" y="364"/>
                      <a:pt x="144" y="342"/>
                    </a:cubicBezTo>
                    <a:cubicBezTo>
                      <a:pt x="161" y="243"/>
                      <a:pt x="153" y="136"/>
                      <a:pt x="117" y="38"/>
                    </a:cubicBezTo>
                    <a:cubicBezTo>
                      <a:pt x="109" y="23"/>
                      <a:pt x="88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7618051" y="4483977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0"/>
                    </a:moveTo>
                    <a:cubicBezTo>
                      <a:pt x="36" y="0"/>
                      <a:pt x="1" y="27"/>
                      <a:pt x="10" y="54"/>
                    </a:cubicBezTo>
                    <a:cubicBezTo>
                      <a:pt x="18" y="134"/>
                      <a:pt x="27" y="214"/>
                      <a:pt x="36" y="295"/>
                    </a:cubicBezTo>
                    <a:cubicBezTo>
                      <a:pt x="36" y="313"/>
                      <a:pt x="45" y="322"/>
                      <a:pt x="54" y="330"/>
                    </a:cubicBezTo>
                    <a:cubicBezTo>
                      <a:pt x="63" y="339"/>
                      <a:pt x="81" y="348"/>
                      <a:pt x="90" y="348"/>
                    </a:cubicBezTo>
                    <a:cubicBezTo>
                      <a:pt x="117" y="348"/>
                      <a:pt x="152" y="322"/>
                      <a:pt x="143" y="295"/>
                    </a:cubicBezTo>
                    <a:cubicBezTo>
                      <a:pt x="134" y="214"/>
                      <a:pt x="126" y="134"/>
                      <a:pt x="117" y="54"/>
                    </a:cubicBezTo>
                    <a:cubicBezTo>
                      <a:pt x="117" y="36"/>
                      <a:pt x="108" y="27"/>
                      <a:pt x="99" y="18"/>
                    </a:cubicBezTo>
                    <a:cubicBezTo>
                      <a:pt x="90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7671130" y="4399989"/>
                <a:ext cx="22802" cy="44844"/>
              </a:xfrm>
              <a:custGeom>
                <a:rect b="b" l="l" r="r" t="t"/>
                <a:pathLst>
                  <a:path extrusionOk="0" h="354" w="180">
                    <a:moveTo>
                      <a:pt x="60" y="1"/>
                    </a:moveTo>
                    <a:cubicBezTo>
                      <a:pt x="55" y="1"/>
                      <a:pt x="50" y="2"/>
                      <a:pt x="46" y="3"/>
                    </a:cubicBezTo>
                    <a:cubicBezTo>
                      <a:pt x="19" y="12"/>
                      <a:pt x="1" y="39"/>
                      <a:pt x="10" y="75"/>
                    </a:cubicBezTo>
                    <a:lnTo>
                      <a:pt x="72" y="315"/>
                    </a:lnTo>
                    <a:cubicBezTo>
                      <a:pt x="72" y="337"/>
                      <a:pt x="96" y="353"/>
                      <a:pt x="120" y="353"/>
                    </a:cubicBezTo>
                    <a:cubicBezTo>
                      <a:pt x="125" y="353"/>
                      <a:pt x="130" y="353"/>
                      <a:pt x="135" y="351"/>
                    </a:cubicBezTo>
                    <a:cubicBezTo>
                      <a:pt x="161" y="342"/>
                      <a:pt x="179" y="315"/>
                      <a:pt x="170" y="280"/>
                    </a:cubicBezTo>
                    <a:lnTo>
                      <a:pt x="117" y="39"/>
                    </a:lnTo>
                    <a:cubicBezTo>
                      <a:pt x="110" y="17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7613491" y="4370093"/>
                <a:ext cx="19382" cy="44338"/>
              </a:xfrm>
              <a:custGeom>
                <a:rect b="b" l="l" r="r" t="t"/>
                <a:pathLst>
                  <a:path extrusionOk="0" h="350" w="153">
                    <a:moveTo>
                      <a:pt x="63" y="1"/>
                    </a:moveTo>
                    <a:cubicBezTo>
                      <a:pt x="57" y="1"/>
                      <a:pt x="50" y="3"/>
                      <a:pt x="46" y="7"/>
                    </a:cubicBezTo>
                    <a:cubicBezTo>
                      <a:pt x="10" y="16"/>
                      <a:pt x="1" y="43"/>
                      <a:pt x="1" y="70"/>
                    </a:cubicBezTo>
                    <a:cubicBezTo>
                      <a:pt x="19" y="150"/>
                      <a:pt x="28" y="230"/>
                      <a:pt x="37" y="311"/>
                    </a:cubicBezTo>
                    <a:cubicBezTo>
                      <a:pt x="37" y="320"/>
                      <a:pt x="54" y="337"/>
                      <a:pt x="63" y="337"/>
                    </a:cubicBezTo>
                    <a:cubicBezTo>
                      <a:pt x="70" y="344"/>
                      <a:pt x="80" y="350"/>
                      <a:pt x="93" y="350"/>
                    </a:cubicBezTo>
                    <a:cubicBezTo>
                      <a:pt x="98" y="350"/>
                      <a:pt x="103" y="349"/>
                      <a:pt x="108" y="346"/>
                    </a:cubicBezTo>
                    <a:cubicBezTo>
                      <a:pt x="135" y="337"/>
                      <a:pt x="153" y="311"/>
                      <a:pt x="144" y="284"/>
                    </a:cubicBezTo>
                    <a:cubicBezTo>
                      <a:pt x="135" y="204"/>
                      <a:pt x="117" y="123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7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7537863" y="4461048"/>
                <a:ext cx="22676" cy="48138"/>
              </a:xfrm>
              <a:custGeom>
                <a:rect b="b" l="l" r="r" t="t"/>
                <a:pathLst>
                  <a:path extrusionOk="0" h="380" w="179">
                    <a:moveTo>
                      <a:pt x="60" y="1"/>
                    </a:moveTo>
                    <a:cubicBezTo>
                      <a:pt x="55" y="1"/>
                      <a:pt x="50" y="1"/>
                      <a:pt x="45" y="3"/>
                    </a:cubicBezTo>
                    <a:cubicBezTo>
                      <a:pt x="18" y="12"/>
                      <a:pt x="0" y="39"/>
                      <a:pt x="9" y="74"/>
                    </a:cubicBezTo>
                    <a:cubicBezTo>
                      <a:pt x="27" y="164"/>
                      <a:pt x="45" y="253"/>
                      <a:pt x="63" y="342"/>
                    </a:cubicBezTo>
                    <a:cubicBezTo>
                      <a:pt x="70" y="364"/>
                      <a:pt x="95" y="380"/>
                      <a:pt x="119" y="380"/>
                    </a:cubicBezTo>
                    <a:cubicBezTo>
                      <a:pt x="124" y="380"/>
                      <a:pt x="129" y="379"/>
                      <a:pt x="134" y="378"/>
                    </a:cubicBezTo>
                    <a:cubicBezTo>
                      <a:pt x="161" y="369"/>
                      <a:pt x="179" y="342"/>
                      <a:pt x="170" y="315"/>
                    </a:cubicBezTo>
                    <a:cubicBezTo>
                      <a:pt x="152" y="226"/>
                      <a:pt x="134" y="128"/>
                      <a:pt x="116" y="39"/>
                    </a:cubicBezTo>
                    <a:cubicBezTo>
                      <a:pt x="109" y="17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7484658" y="4407970"/>
                <a:ext cx="21662" cy="44718"/>
              </a:xfrm>
              <a:custGeom>
                <a:rect b="b" l="l" r="r" t="t"/>
                <a:pathLst>
                  <a:path extrusionOk="0" h="353" w="171">
                    <a:moveTo>
                      <a:pt x="60" y="0"/>
                    </a:moveTo>
                    <a:cubicBezTo>
                      <a:pt x="55" y="0"/>
                      <a:pt x="50" y="1"/>
                      <a:pt x="46" y="3"/>
                    </a:cubicBezTo>
                    <a:cubicBezTo>
                      <a:pt x="19" y="12"/>
                      <a:pt x="1" y="38"/>
                      <a:pt x="10" y="74"/>
                    </a:cubicBezTo>
                    <a:cubicBezTo>
                      <a:pt x="28" y="154"/>
                      <a:pt x="46" y="235"/>
                      <a:pt x="63" y="315"/>
                    </a:cubicBezTo>
                    <a:cubicBezTo>
                      <a:pt x="71" y="337"/>
                      <a:pt x="90" y="353"/>
                      <a:pt x="112" y="353"/>
                    </a:cubicBezTo>
                    <a:cubicBezTo>
                      <a:pt x="116" y="353"/>
                      <a:pt x="121" y="352"/>
                      <a:pt x="126" y="351"/>
                    </a:cubicBezTo>
                    <a:cubicBezTo>
                      <a:pt x="162" y="342"/>
                      <a:pt x="170" y="315"/>
                      <a:pt x="170" y="279"/>
                    </a:cubicBezTo>
                    <a:cubicBezTo>
                      <a:pt x="153" y="199"/>
                      <a:pt x="135" y="119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7419165" y="4453701"/>
                <a:ext cx="18242" cy="36864"/>
              </a:xfrm>
              <a:custGeom>
                <a:rect b="b" l="l" r="r" t="t"/>
                <a:pathLst>
                  <a:path extrusionOk="0" h="291" w="144">
                    <a:moveTo>
                      <a:pt x="64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7"/>
                      <a:pt x="18" y="16"/>
                      <a:pt x="9" y="25"/>
                    </a:cubicBezTo>
                    <a:cubicBezTo>
                      <a:pt x="9" y="43"/>
                      <a:pt x="1" y="52"/>
                      <a:pt x="9" y="70"/>
                    </a:cubicBezTo>
                    <a:lnTo>
                      <a:pt x="36" y="248"/>
                    </a:lnTo>
                    <a:cubicBezTo>
                      <a:pt x="36" y="266"/>
                      <a:pt x="54" y="275"/>
                      <a:pt x="63" y="284"/>
                    </a:cubicBezTo>
                    <a:cubicBezTo>
                      <a:pt x="67" y="288"/>
                      <a:pt x="74" y="291"/>
                      <a:pt x="82" y="291"/>
                    </a:cubicBezTo>
                    <a:cubicBezTo>
                      <a:pt x="90" y="291"/>
                      <a:pt x="99" y="288"/>
                      <a:pt x="108" y="284"/>
                    </a:cubicBezTo>
                    <a:cubicBezTo>
                      <a:pt x="116" y="284"/>
                      <a:pt x="134" y="275"/>
                      <a:pt x="134" y="266"/>
                    </a:cubicBezTo>
                    <a:cubicBezTo>
                      <a:pt x="143" y="248"/>
                      <a:pt x="143" y="239"/>
                      <a:pt x="143" y="222"/>
                    </a:cubicBezTo>
                    <a:lnTo>
                      <a:pt x="116" y="43"/>
                    </a:lnTo>
                    <a:cubicBezTo>
                      <a:pt x="108" y="25"/>
                      <a:pt x="99" y="16"/>
                      <a:pt x="90" y="7"/>
                    </a:cubicBezTo>
                    <a:cubicBezTo>
                      <a:pt x="81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7363807" y="4422918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1"/>
                    </a:moveTo>
                    <a:cubicBezTo>
                      <a:pt x="18" y="1"/>
                      <a:pt x="0" y="27"/>
                      <a:pt x="0" y="54"/>
                    </a:cubicBezTo>
                    <a:lnTo>
                      <a:pt x="0" y="268"/>
                    </a:lnTo>
                    <a:cubicBezTo>
                      <a:pt x="0" y="295"/>
                      <a:pt x="18" y="322"/>
                      <a:pt x="54" y="322"/>
                    </a:cubicBezTo>
                    <a:cubicBezTo>
                      <a:pt x="81" y="322"/>
                      <a:pt x="107" y="295"/>
                      <a:pt x="107" y="268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7168341" y="4206804"/>
                <a:ext cx="19255" cy="40411"/>
              </a:xfrm>
              <a:custGeom>
                <a:rect b="b" l="l" r="r" t="t"/>
                <a:pathLst>
                  <a:path extrusionOk="0" h="319" w="152">
                    <a:moveTo>
                      <a:pt x="66" y="0"/>
                    </a:moveTo>
                    <a:cubicBezTo>
                      <a:pt x="42" y="0"/>
                      <a:pt x="18" y="16"/>
                      <a:pt x="18" y="38"/>
                    </a:cubicBezTo>
                    <a:cubicBezTo>
                      <a:pt x="0" y="128"/>
                      <a:pt x="9" y="208"/>
                      <a:pt x="45" y="288"/>
                    </a:cubicBezTo>
                    <a:cubicBezTo>
                      <a:pt x="58" y="308"/>
                      <a:pt x="81" y="318"/>
                      <a:pt x="104" y="318"/>
                    </a:cubicBezTo>
                    <a:cubicBezTo>
                      <a:pt x="111" y="318"/>
                      <a:pt x="118" y="317"/>
                      <a:pt x="125" y="315"/>
                    </a:cubicBezTo>
                    <a:cubicBezTo>
                      <a:pt x="152" y="297"/>
                      <a:pt x="152" y="261"/>
                      <a:pt x="143" y="235"/>
                    </a:cubicBezTo>
                    <a:cubicBezTo>
                      <a:pt x="143" y="235"/>
                      <a:pt x="143" y="235"/>
                      <a:pt x="134" y="226"/>
                    </a:cubicBezTo>
                    <a:cubicBezTo>
                      <a:pt x="134" y="217"/>
                      <a:pt x="125" y="208"/>
                      <a:pt x="125" y="199"/>
                    </a:cubicBezTo>
                    <a:cubicBezTo>
                      <a:pt x="125" y="190"/>
                      <a:pt x="125" y="181"/>
                      <a:pt x="125" y="172"/>
                    </a:cubicBezTo>
                    <a:cubicBezTo>
                      <a:pt x="116" y="172"/>
                      <a:pt x="116" y="163"/>
                      <a:pt x="116" y="163"/>
                    </a:cubicBezTo>
                    <a:cubicBezTo>
                      <a:pt x="116" y="163"/>
                      <a:pt x="116" y="160"/>
                      <a:pt x="116" y="157"/>
                    </a:cubicBezTo>
                    <a:cubicBezTo>
                      <a:pt x="116" y="157"/>
                      <a:pt x="116" y="145"/>
                      <a:pt x="116" y="145"/>
                    </a:cubicBezTo>
                    <a:cubicBezTo>
                      <a:pt x="116" y="145"/>
                      <a:pt x="116" y="137"/>
                      <a:pt x="116" y="137"/>
                    </a:cubicBezTo>
                    <a:cubicBezTo>
                      <a:pt x="116" y="128"/>
                      <a:pt x="116" y="119"/>
                      <a:pt x="116" y="110"/>
                    </a:cubicBezTo>
                    <a:cubicBezTo>
                      <a:pt x="116" y="101"/>
                      <a:pt x="116" y="92"/>
                      <a:pt x="116" y="83"/>
                    </a:cubicBezTo>
                    <a:cubicBezTo>
                      <a:pt x="116" y="83"/>
                      <a:pt x="116" y="74"/>
                      <a:pt x="116" y="74"/>
                    </a:cubicBezTo>
                    <a:cubicBezTo>
                      <a:pt x="116" y="74"/>
                      <a:pt x="116" y="74"/>
                      <a:pt x="116" y="65"/>
                    </a:cubicBezTo>
                    <a:cubicBezTo>
                      <a:pt x="125" y="56"/>
                      <a:pt x="125" y="38"/>
                      <a:pt x="116" y="29"/>
                    </a:cubicBezTo>
                    <a:cubicBezTo>
                      <a:pt x="107" y="12"/>
                      <a:pt x="89" y="3"/>
                      <a:pt x="80" y="3"/>
                    </a:cubicBezTo>
                    <a:cubicBezTo>
                      <a:pt x="76" y="1"/>
                      <a:pt x="71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7210145" y="4051117"/>
                <a:ext cx="19255" cy="32937"/>
              </a:xfrm>
              <a:custGeom>
                <a:rect b="b" l="l" r="r" t="t"/>
                <a:pathLst>
                  <a:path extrusionOk="0" h="260" w="152">
                    <a:moveTo>
                      <a:pt x="45" y="1"/>
                    </a:moveTo>
                    <a:cubicBezTo>
                      <a:pt x="18" y="10"/>
                      <a:pt x="0" y="36"/>
                      <a:pt x="9" y="72"/>
                    </a:cubicBezTo>
                    <a:cubicBezTo>
                      <a:pt x="18" y="117"/>
                      <a:pt x="27" y="170"/>
                      <a:pt x="36" y="215"/>
                    </a:cubicBezTo>
                    <a:cubicBezTo>
                      <a:pt x="45" y="233"/>
                      <a:pt x="54" y="242"/>
                      <a:pt x="63" y="250"/>
                    </a:cubicBezTo>
                    <a:cubicBezTo>
                      <a:pt x="71" y="259"/>
                      <a:pt x="89" y="259"/>
                      <a:pt x="107" y="259"/>
                    </a:cubicBezTo>
                    <a:cubicBezTo>
                      <a:pt x="134" y="250"/>
                      <a:pt x="152" y="224"/>
                      <a:pt x="143" y="188"/>
                    </a:cubicBezTo>
                    <a:cubicBezTo>
                      <a:pt x="134" y="143"/>
                      <a:pt x="125" y="90"/>
                      <a:pt x="116" y="36"/>
                    </a:cubicBezTo>
                    <a:cubicBezTo>
                      <a:pt x="107" y="27"/>
                      <a:pt x="98" y="10"/>
                      <a:pt x="89" y="10"/>
                    </a:cubicBezTo>
                    <a:cubicBezTo>
                      <a:pt x="71" y="1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7253089" y="3552764"/>
                <a:ext cx="24956" cy="36864"/>
              </a:xfrm>
              <a:custGeom>
                <a:rect b="b" l="l" r="r" t="t"/>
                <a:pathLst>
                  <a:path extrusionOk="0" h="291" w="197">
                    <a:moveTo>
                      <a:pt x="139" y="0"/>
                    </a:moveTo>
                    <a:cubicBezTo>
                      <a:pt x="120" y="0"/>
                      <a:pt x="101" y="10"/>
                      <a:pt x="89" y="27"/>
                    </a:cubicBezTo>
                    <a:cubicBezTo>
                      <a:pt x="63" y="90"/>
                      <a:pt x="36" y="152"/>
                      <a:pt x="9" y="206"/>
                    </a:cubicBezTo>
                    <a:cubicBezTo>
                      <a:pt x="0" y="224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86"/>
                    </a:cubicBezTo>
                    <a:cubicBezTo>
                      <a:pt x="36" y="289"/>
                      <a:pt x="46" y="291"/>
                      <a:pt x="55" y="291"/>
                    </a:cubicBezTo>
                    <a:cubicBezTo>
                      <a:pt x="74" y="291"/>
                      <a:pt x="92" y="283"/>
                      <a:pt x="98" y="259"/>
                    </a:cubicBezTo>
                    <a:cubicBezTo>
                      <a:pt x="125" y="206"/>
                      <a:pt x="161" y="143"/>
                      <a:pt x="187" y="81"/>
                    </a:cubicBezTo>
                    <a:cubicBezTo>
                      <a:pt x="196" y="72"/>
                      <a:pt x="196" y="54"/>
                      <a:pt x="196" y="36"/>
                    </a:cubicBezTo>
                    <a:cubicBezTo>
                      <a:pt x="187" y="27"/>
                      <a:pt x="179" y="18"/>
                      <a:pt x="170" y="9"/>
                    </a:cubicBezTo>
                    <a:cubicBezTo>
                      <a:pt x="160" y="3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974019" y="3739235"/>
                <a:ext cx="22802" cy="44211"/>
              </a:xfrm>
              <a:custGeom>
                <a:rect b="b" l="l" r="r" t="t"/>
                <a:pathLst>
                  <a:path extrusionOk="0" h="349" w="180">
                    <a:moveTo>
                      <a:pt x="126" y="0"/>
                    </a:moveTo>
                    <a:cubicBezTo>
                      <a:pt x="99" y="0"/>
                      <a:pt x="72" y="27"/>
                      <a:pt x="72" y="54"/>
                    </a:cubicBezTo>
                    <a:cubicBezTo>
                      <a:pt x="72" y="72"/>
                      <a:pt x="72" y="99"/>
                      <a:pt x="72" y="116"/>
                    </a:cubicBezTo>
                    <a:cubicBezTo>
                      <a:pt x="69" y="116"/>
                      <a:pt x="67" y="118"/>
                      <a:pt x="66" y="119"/>
                    </a:cubicBezTo>
                    <a:lnTo>
                      <a:pt x="66" y="119"/>
                    </a:lnTo>
                    <a:cubicBezTo>
                      <a:pt x="69" y="116"/>
                      <a:pt x="72" y="116"/>
                      <a:pt x="72" y="116"/>
                    </a:cubicBezTo>
                    <a:lnTo>
                      <a:pt x="72" y="116"/>
                    </a:lnTo>
                    <a:cubicBezTo>
                      <a:pt x="69" y="119"/>
                      <a:pt x="67" y="120"/>
                      <a:pt x="66" y="120"/>
                    </a:cubicBezTo>
                    <a:cubicBezTo>
                      <a:pt x="65" y="120"/>
                      <a:pt x="65" y="120"/>
                      <a:pt x="66" y="119"/>
                    </a:cubicBezTo>
                    <a:lnTo>
                      <a:pt x="66" y="119"/>
                    </a:lnTo>
                    <a:cubicBezTo>
                      <a:pt x="64" y="120"/>
                      <a:pt x="63" y="122"/>
                      <a:pt x="63" y="125"/>
                    </a:cubicBezTo>
                    <a:cubicBezTo>
                      <a:pt x="63" y="125"/>
                      <a:pt x="63" y="125"/>
                      <a:pt x="63" y="134"/>
                    </a:cubicBezTo>
                    <a:cubicBezTo>
                      <a:pt x="63" y="143"/>
                      <a:pt x="63" y="152"/>
                      <a:pt x="54" y="161"/>
                    </a:cubicBezTo>
                    <a:cubicBezTo>
                      <a:pt x="54" y="188"/>
                      <a:pt x="45" y="206"/>
                      <a:pt x="36" y="223"/>
                    </a:cubicBezTo>
                    <a:cubicBezTo>
                      <a:pt x="36" y="232"/>
                      <a:pt x="36" y="232"/>
                      <a:pt x="28" y="241"/>
                    </a:cubicBezTo>
                    <a:cubicBezTo>
                      <a:pt x="28" y="250"/>
                      <a:pt x="19" y="259"/>
                      <a:pt x="19" y="268"/>
                    </a:cubicBezTo>
                    <a:cubicBezTo>
                      <a:pt x="1" y="295"/>
                      <a:pt x="10" y="331"/>
                      <a:pt x="36" y="339"/>
                    </a:cubicBezTo>
                    <a:cubicBezTo>
                      <a:pt x="46" y="346"/>
                      <a:pt x="57" y="349"/>
                      <a:pt x="67" y="349"/>
                    </a:cubicBezTo>
                    <a:cubicBezTo>
                      <a:pt x="85" y="349"/>
                      <a:pt x="102" y="339"/>
                      <a:pt x="108" y="322"/>
                    </a:cubicBezTo>
                    <a:cubicBezTo>
                      <a:pt x="152" y="241"/>
                      <a:pt x="179" y="152"/>
                      <a:pt x="179" y="54"/>
                    </a:cubicBezTo>
                    <a:cubicBezTo>
                      <a:pt x="179" y="27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796668" y="3549344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1"/>
                    </a:moveTo>
                    <a:cubicBezTo>
                      <a:pt x="45" y="1"/>
                      <a:pt x="27" y="10"/>
                      <a:pt x="18" y="19"/>
                    </a:cubicBezTo>
                    <a:cubicBezTo>
                      <a:pt x="9" y="27"/>
                      <a:pt x="0" y="36"/>
                      <a:pt x="0" y="54"/>
                    </a:cubicBezTo>
                    <a:lnTo>
                      <a:pt x="0" y="143"/>
                    </a:lnTo>
                    <a:cubicBezTo>
                      <a:pt x="0" y="161"/>
                      <a:pt x="9" y="170"/>
                      <a:pt x="18" y="179"/>
                    </a:cubicBezTo>
                    <a:cubicBezTo>
                      <a:pt x="27" y="188"/>
                      <a:pt x="45" y="197"/>
                      <a:pt x="54" y="197"/>
                    </a:cubicBezTo>
                    <a:cubicBezTo>
                      <a:pt x="72" y="197"/>
                      <a:pt x="80" y="197"/>
                      <a:pt x="89" y="179"/>
                    </a:cubicBezTo>
                    <a:cubicBezTo>
                      <a:pt x="98" y="170"/>
                      <a:pt x="107" y="161"/>
                      <a:pt x="107" y="143"/>
                    </a:cubicBezTo>
                    <a:lnTo>
                      <a:pt x="107" y="54"/>
                    </a:lnTo>
                    <a:cubicBezTo>
                      <a:pt x="107" y="36"/>
                      <a:pt x="98" y="27"/>
                      <a:pt x="89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877996" y="3602549"/>
                <a:ext cx="20522" cy="37117"/>
              </a:xfrm>
              <a:custGeom>
                <a:rect b="b" l="l" r="r" t="t"/>
                <a:pathLst>
                  <a:path extrusionOk="0" h="293" w="162">
                    <a:moveTo>
                      <a:pt x="90" y="0"/>
                    </a:moveTo>
                    <a:cubicBezTo>
                      <a:pt x="63" y="0"/>
                      <a:pt x="27" y="9"/>
                      <a:pt x="18" y="45"/>
                    </a:cubicBezTo>
                    <a:cubicBezTo>
                      <a:pt x="0" y="116"/>
                      <a:pt x="9" y="196"/>
                      <a:pt x="54" y="268"/>
                    </a:cubicBezTo>
                    <a:cubicBezTo>
                      <a:pt x="60" y="280"/>
                      <a:pt x="80" y="293"/>
                      <a:pt x="100" y="293"/>
                    </a:cubicBezTo>
                    <a:cubicBezTo>
                      <a:pt x="109" y="293"/>
                      <a:pt x="118" y="291"/>
                      <a:pt x="125" y="285"/>
                    </a:cubicBezTo>
                    <a:cubicBezTo>
                      <a:pt x="152" y="268"/>
                      <a:pt x="161" y="232"/>
                      <a:pt x="143" y="205"/>
                    </a:cubicBezTo>
                    <a:cubicBezTo>
                      <a:pt x="143" y="196"/>
                      <a:pt x="134" y="187"/>
                      <a:pt x="134" y="178"/>
                    </a:cubicBezTo>
                    <a:cubicBezTo>
                      <a:pt x="134" y="187"/>
                      <a:pt x="134" y="187"/>
                      <a:pt x="134" y="196"/>
                    </a:cubicBezTo>
                    <a:cubicBezTo>
                      <a:pt x="134" y="178"/>
                      <a:pt x="125" y="152"/>
                      <a:pt x="125" y="134"/>
                    </a:cubicBezTo>
                    <a:cubicBezTo>
                      <a:pt x="125" y="134"/>
                      <a:pt x="125" y="143"/>
                      <a:pt x="125" y="143"/>
                    </a:cubicBezTo>
                    <a:cubicBezTo>
                      <a:pt x="116" y="125"/>
                      <a:pt x="116" y="107"/>
                      <a:pt x="125" y="80"/>
                    </a:cubicBezTo>
                    <a:cubicBezTo>
                      <a:pt x="125" y="77"/>
                      <a:pt x="125" y="74"/>
                      <a:pt x="125" y="71"/>
                    </a:cubicBezTo>
                    <a:cubicBezTo>
                      <a:pt x="134" y="45"/>
                      <a:pt x="116" y="9"/>
                      <a:pt x="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7587522" y="4009313"/>
                <a:ext cx="13681" cy="28883"/>
              </a:xfrm>
              <a:custGeom>
                <a:rect b="b" l="l" r="r" t="t"/>
                <a:pathLst>
                  <a:path extrusionOk="0" h="228" w="108">
                    <a:moveTo>
                      <a:pt x="54" y="1"/>
                    </a:moveTo>
                    <a:cubicBezTo>
                      <a:pt x="45" y="1"/>
                      <a:pt x="28" y="1"/>
                      <a:pt x="19" y="18"/>
                    </a:cubicBezTo>
                    <a:cubicBezTo>
                      <a:pt x="10" y="27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206"/>
                      <a:pt x="19" y="215"/>
                    </a:cubicBezTo>
                    <a:cubicBezTo>
                      <a:pt x="25" y="221"/>
                      <a:pt x="36" y="227"/>
                      <a:pt x="45" y="227"/>
                    </a:cubicBezTo>
                    <a:cubicBezTo>
                      <a:pt x="48" y="227"/>
                      <a:pt x="52" y="226"/>
                      <a:pt x="54" y="224"/>
                    </a:cubicBezTo>
                    <a:cubicBezTo>
                      <a:pt x="72" y="224"/>
                      <a:pt x="81" y="224"/>
                      <a:pt x="90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7"/>
                      <a:pt x="90" y="18"/>
                    </a:cubicBezTo>
                    <a:cubicBezTo>
                      <a:pt x="81" y="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7489219" y="3998038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0"/>
                    </a:moveTo>
                    <a:cubicBezTo>
                      <a:pt x="36" y="0"/>
                      <a:pt x="27" y="0"/>
                      <a:pt x="10" y="9"/>
                    </a:cubicBezTo>
                    <a:cubicBezTo>
                      <a:pt x="1" y="27"/>
                      <a:pt x="1" y="36"/>
                      <a:pt x="1" y="54"/>
                    </a:cubicBezTo>
                    <a:lnTo>
                      <a:pt x="1" y="143"/>
                    </a:lnTo>
                    <a:cubicBezTo>
                      <a:pt x="1" y="152"/>
                      <a:pt x="1" y="170"/>
                      <a:pt x="10" y="179"/>
                    </a:cubicBezTo>
                    <a:cubicBezTo>
                      <a:pt x="18" y="188"/>
                      <a:pt x="36" y="197"/>
                      <a:pt x="54" y="197"/>
                    </a:cubicBezTo>
                    <a:cubicBezTo>
                      <a:pt x="63" y="197"/>
                      <a:pt x="81" y="188"/>
                      <a:pt x="90" y="179"/>
                    </a:cubicBezTo>
                    <a:cubicBezTo>
                      <a:pt x="99" y="170"/>
                      <a:pt x="108" y="161"/>
                      <a:pt x="108" y="143"/>
                    </a:cubicBezTo>
                    <a:lnTo>
                      <a:pt x="108" y="54"/>
                    </a:lnTo>
                    <a:cubicBezTo>
                      <a:pt x="108" y="36"/>
                      <a:pt x="99" y="27"/>
                      <a:pt x="90" y="9"/>
                    </a:cubicBezTo>
                    <a:cubicBezTo>
                      <a:pt x="81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7526589" y="3845518"/>
                <a:ext cx="13681" cy="32810"/>
              </a:xfrm>
              <a:custGeom>
                <a:rect b="b" l="l" r="r" t="t"/>
                <a:pathLst>
                  <a:path extrusionOk="0" h="259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5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9" y="259"/>
                      <a:pt x="107" y="241"/>
                      <a:pt x="107" y="205"/>
                    </a:cubicBezTo>
                    <a:lnTo>
                      <a:pt x="107" y="54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7285773" y="3746835"/>
                <a:ext cx="23942" cy="44464"/>
              </a:xfrm>
              <a:custGeom>
                <a:rect b="b" l="l" r="r" t="t"/>
                <a:pathLst>
                  <a:path extrusionOk="0" h="351" w="189">
                    <a:moveTo>
                      <a:pt x="125" y="1"/>
                    </a:moveTo>
                    <a:cubicBezTo>
                      <a:pt x="99" y="1"/>
                      <a:pt x="80" y="17"/>
                      <a:pt x="72" y="39"/>
                    </a:cubicBezTo>
                    <a:cubicBezTo>
                      <a:pt x="54" y="119"/>
                      <a:pt x="28" y="199"/>
                      <a:pt x="10" y="279"/>
                    </a:cubicBezTo>
                    <a:cubicBezTo>
                      <a:pt x="1" y="306"/>
                      <a:pt x="19" y="342"/>
                      <a:pt x="45" y="351"/>
                    </a:cubicBezTo>
                    <a:cubicBezTo>
                      <a:pt x="81" y="351"/>
                      <a:pt x="108" y="342"/>
                      <a:pt x="117" y="306"/>
                    </a:cubicBezTo>
                    <a:cubicBezTo>
                      <a:pt x="135" y="226"/>
                      <a:pt x="152" y="146"/>
                      <a:pt x="179" y="65"/>
                    </a:cubicBezTo>
                    <a:cubicBezTo>
                      <a:pt x="188" y="39"/>
                      <a:pt x="170" y="12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7439561" y="3739235"/>
                <a:ext cx="18115" cy="36610"/>
              </a:xfrm>
              <a:custGeom>
                <a:rect b="b" l="l" r="r" t="t"/>
                <a:pathLst>
                  <a:path extrusionOk="0" h="289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18" y="99"/>
                      <a:pt x="9" y="161"/>
                      <a:pt x="0" y="223"/>
                    </a:cubicBezTo>
                    <a:cubicBezTo>
                      <a:pt x="0" y="232"/>
                      <a:pt x="0" y="250"/>
                      <a:pt x="9" y="259"/>
                    </a:cubicBezTo>
                    <a:cubicBezTo>
                      <a:pt x="9" y="277"/>
                      <a:pt x="27" y="286"/>
                      <a:pt x="36" y="286"/>
                    </a:cubicBezTo>
                    <a:cubicBezTo>
                      <a:pt x="41" y="287"/>
                      <a:pt x="46" y="288"/>
                      <a:pt x="51" y="288"/>
                    </a:cubicBezTo>
                    <a:cubicBezTo>
                      <a:pt x="74" y="288"/>
                      <a:pt x="100" y="272"/>
                      <a:pt x="107" y="250"/>
                    </a:cubicBezTo>
                    <a:cubicBezTo>
                      <a:pt x="116" y="188"/>
                      <a:pt x="125" y="134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7360386" y="3716686"/>
                <a:ext cx="18242" cy="29390"/>
              </a:xfrm>
              <a:custGeom>
                <a:rect b="b" l="l" r="r" t="t"/>
                <a:pathLst>
                  <a:path extrusionOk="0" h="232" w="144">
                    <a:moveTo>
                      <a:pt x="99" y="0"/>
                    </a:moveTo>
                    <a:cubicBezTo>
                      <a:pt x="90" y="0"/>
                      <a:pt x="72" y="0"/>
                      <a:pt x="54" y="9"/>
                    </a:cubicBezTo>
                    <a:cubicBezTo>
                      <a:pt x="45" y="18"/>
                      <a:pt x="36" y="27"/>
                      <a:pt x="36" y="45"/>
                    </a:cubicBezTo>
                    <a:cubicBezTo>
                      <a:pt x="27" y="80"/>
                      <a:pt x="10" y="125"/>
                      <a:pt x="1" y="161"/>
                    </a:cubicBezTo>
                    <a:cubicBezTo>
                      <a:pt x="1" y="178"/>
                      <a:pt x="1" y="187"/>
                      <a:pt x="10" y="205"/>
                    </a:cubicBezTo>
                    <a:cubicBezTo>
                      <a:pt x="18" y="214"/>
                      <a:pt x="27" y="223"/>
                      <a:pt x="45" y="232"/>
                    </a:cubicBezTo>
                    <a:cubicBezTo>
                      <a:pt x="54" y="232"/>
                      <a:pt x="72" y="232"/>
                      <a:pt x="81" y="223"/>
                    </a:cubicBezTo>
                    <a:cubicBezTo>
                      <a:pt x="99" y="214"/>
                      <a:pt x="108" y="205"/>
                      <a:pt x="108" y="187"/>
                    </a:cubicBezTo>
                    <a:cubicBezTo>
                      <a:pt x="117" y="152"/>
                      <a:pt x="126" y="107"/>
                      <a:pt x="134" y="71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6" y="18"/>
                      <a:pt x="117" y="9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7097148" y="3826263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330"/>
                    </a:lnTo>
                    <a:cubicBezTo>
                      <a:pt x="0" y="357"/>
                      <a:pt x="27" y="384"/>
                      <a:pt x="54" y="384"/>
                    </a:cubicBezTo>
                    <a:cubicBezTo>
                      <a:pt x="89" y="384"/>
                      <a:pt x="107" y="357"/>
                      <a:pt x="107" y="330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7119697" y="4031862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1"/>
                    </a:moveTo>
                    <a:cubicBezTo>
                      <a:pt x="27" y="1"/>
                      <a:pt x="0" y="28"/>
                      <a:pt x="0" y="55"/>
                    </a:cubicBezTo>
                    <a:lnTo>
                      <a:pt x="0" y="295"/>
                    </a:lnTo>
                    <a:cubicBezTo>
                      <a:pt x="0" y="322"/>
                      <a:pt x="27" y="349"/>
                      <a:pt x="63" y="349"/>
                    </a:cubicBezTo>
                    <a:cubicBezTo>
                      <a:pt x="90" y="349"/>
                      <a:pt x="116" y="322"/>
                      <a:pt x="116" y="295"/>
                    </a:cubicBezTo>
                    <a:lnTo>
                      <a:pt x="116" y="55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7298187" y="4009060"/>
                <a:ext cx="22802" cy="33190"/>
              </a:xfrm>
              <a:custGeom>
                <a:rect b="b" l="l" r="r" t="t"/>
                <a:pathLst>
                  <a:path extrusionOk="0" h="262" w="180">
                    <a:moveTo>
                      <a:pt x="118" y="0"/>
                    </a:moveTo>
                    <a:cubicBezTo>
                      <a:pt x="104" y="0"/>
                      <a:pt x="90" y="7"/>
                      <a:pt x="81" y="20"/>
                    </a:cubicBezTo>
                    <a:cubicBezTo>
                      <a:pt x="37" y="65"/>
                      <a:pt x="1" y="136"/>
                      <a:pt x="1" y="208"/>
                    </a:cubicBezTo>
                    <a:cubicBezTo>
                      <a:pt x="1" y="235"/>
                      <a:pt x="28" y="261"/>
                      <a:pt x="54" y="261"/>
                    </a:cubicBezTo>
                    <a:cubicBezTo>
                      <a:pt x="90" y="261"/>
                      <a:pt x="117" y="235"/>
                      <a:pt x="117" y="208"/>
                    </a:cubicBezTo>
                    <a:cubicBezTo>
                      <a:pt x="117" y="202"/>
                      <a:pt x="117" y="196"/>
                      <a:pt x="117" y="190"/>
                    </a:cubicBezTo>
                    <a:cubicBezTo>
                      <a:pt x="117" y="172"/>
                      <a:pt x="117" y="154"/>
                      <a:pt x="126" y="136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35" y="136"/>
                      <a:pt x="144" y="119"/>
                      <a:pt x="153" y="101"/>
                    </a:cubicBezTo>
                    <a:lnTo>
                      <a:pt x="153" y="101"/>
                    </a:lnTo>
                    <a:cubicBezTo>
                      <a:pt x="155" y="98"/>
                      <a:pt x="158" y="95"/>
                      <a:pt x="162" y="92"/>
                    </a:cubicBezTo>
                    <a:cubicBezTo>
                      <a:pt x="179" y="74"/>
                      <a:pt x="179" y="38"/>
                      <a:pt x="162" y="20"/>
                    </a:cubicBezTo>
                    <a:cubicBezTo>
                      <a:pt x="148" y="7"/>
                      <a:pt x="133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7469964" y="4039589"/>
                <a:ext cx="18242" cy="44464"/>
              </a:xfrm>
              <a:custGeom>
                <a:rect b="b" l="l" r="r" t="t"/>
                <a:pathLst>
                  <a:path extrusionOk="0" h="351" w="144">
                    <a:moveTo>
                      <a:pt x="84" y="0"/>
                    </a:moveTo>
                    <a:cubicBezTo>
                      <a:pt x="61" y="0"/>
                      <a:pt x="37" y="16"/>
                      <a:pt x="37" y="38"/>
                    </a:cubicBezTo>
                    <a:lnTo>
                      <a:pt x="1" y="279"/>
                    </a:lnTo>
                    <a:cubicBezTo>
                      <a:pt x="1" y="297"/>
                      <a:pt x="1" y="306"/>
                      <a:pt x="1" y="324"/>
                    </a:cubicBezTo>
                    <a:cubicBezTo>
                      <a:pt x="10" y="333"/>
                      <a:pt x="28" y="341"/>
                      <a:pt x="37" y="350"/>
                    </a:cubicBezTo>
                    <a:cubicBezTo>
                      <a:pt x="63" y="350"/>
                      <a:pt x="99" y="341"/>
                      <a:pt x="108" y="306"/>
                    </a:cubicBezTo>
                    <a:cubicBezTo>
                      <a:pt x="117" y="225"/>
                      <a:pt x="126" y="145"/>
                      <a:pt x="135" y="65"/>
                    </a:cubicBezTo>
                    <a:cubicBezTo>
                      <a:pt x="144" y="56"/>
                      <a:pt x="144" y="38"/>
                      <a:pt x="135" y="29"/>
                    </a:cubicBezTo>
                    <a:cubicBezTo>
                      <a:pt x="126" y="11"/>
                      <a:pt x="117" y="2"/>
                      <a:pt x="99" y="2"/>
                    </a:cubicBezTo>
                    <a:cubicBezTo>
                      <a:pt x="94" y="1"/>
                      <a:pt x="89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7428160" y="4157400"/>
                <a:ext cx="13681" cy="52065"/>
              </a:xfrm>
              <a:custGeom>
                <a:rect b="b" l="l" r="r" t="t"/>
                <a:pathLst>
                  <a:path extrusionOk="0" h="411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8" y="411"/>
                      <a:pt x="54" y="411"/>
                    </a:cubicBezTo>
                    <a:cubicBezTo>
                      <a:pt x="81" y="411"/>
                      <a:pt x="108" y="384"/>
                      <a:pt x="108" y="357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7386356" y="4248735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3" y="0"/>
                    </a:moveTo>
                    <a:cubicBezTo>
                      <a:pt x="60" y="0"/>
                      <a:pt x="57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28" y="350"/>
                      <a:pt x="54" y="350"/>
                    </a:cubicBezTo>
                    <a:cubicBezTo>
                      <a:pt x="81" y="350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31"/>
                      <a:pt x="86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7838472" y="3906197"/>
                <a:ext cx="22676" cy="40664"/>
              </a:xfrm>
              <a:custGeom>
                <a:rect b="b" l="l" r="r" t="t"/>
                <a:pathLst>
                  <a:path extrusionOk="0" h="321" w="179">
                    <a:moveTo>
                      <a:pt x="60" y="0"/>
                    </a:moveTo>
                    <a:cubicBezTo>
                      <a:pt x="55" y="0"/>
                      <a:pt x="50" y="1"/>
                      <a:pt x="45" y="3"/>
                    </a:cubicBezTo>
                    <a:cubicBezTo>
                      <a:pt x="18" y="12"/>
                      <a:pt x="0" y="38"/>
                      <a:pt x="9" y="74"/>
                    </a:cubicBezTo>
                    <a:cubicBezTo>
                      <a:pt x="27" y="137"/>
                      <a:pt x="45" y="208"/>
                      <a:pt x="63" y="279"/>
                    </a:cubicBezTo>
                    <a:cubicBezTo>
                      <a:pt x="70" y="300"/>
                      <a:pt x="87" y="321"/>
                      <a:pt x="107" y="321"/>
                    </a:cubicBezTo>
                    <a:cubicBezTo>
                      <a:pt x="113" y="321"/>
                      <a:pt x="119" y="319"/>
                      <a:pt x="125" y="315"/>
                    </a:cubicBezTo>
                    <a:cubicBezTo>
                      <a:pt x="161" y="306"/>
                      <a:pt x="179" y="279"/>
                      <a:pt x="170" y="253"/>
                    </a:cubicBezTo>
                    <a:cubicBezTo>
                      <a:pt x="152" y="181"/>
                      <a:pt x="134" y="110"/>
                      <a:pt x="116" y="38"/>
                    </a:cubicBezTo>
                    <a:cubicBezTo>
                      <a:pt x="109" y="16"/>
                      <a:pt x="83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9" name="Google Shape;1509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357" y="3483"/>
                    <a:pt x="6065" y="3514"/>
                    <a:pt x="5803" y="3514"/>
                  </a:cubicBezTo>
                  <a:cubicBezTo>
                    <a:pt x="4267" y="3514"/>
                    <a:pt x="3781" y="2427"/>
                    <a:pt x="3659" y="1398"/>
                  </a:cubicBezTo>
                  <a:cubicBezTo>
                    <a:pt x="3650" y="1326"/>
                    <a:pt x="3641" y="1264"/>
                    <a:pt x="3641" y="1193"/>
                  </a:cubicBezTo>
                  <a:cubicBezTo>
                    <a:pt x="3605" y="746"/>
                    <a:pt x="3632" y="327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5978908" y="1747307"/>
            <a:ext cx="3065509" cy="2421106"/>
            <a:chOff x="4214758" y="320282"/>
            <a:chExt cx="3065509" cy="2421106"/>
          </a:xfrm>
        </p:grpSpPr>
        <p:grpSp>
          <p:nvGrpSpPr>
            <p:cNvPr id="1511" name="Google Shape;1511;p30"/>
            <p:cNvGrpSpPr/>
            <p:nvPr/>
          </p:nvGrpSpPr>
          <p:grpSpPr>
            <a:xfrm>
              <a:off x="6923558" y="949132"/>
              <a:ext cx="356709" cy="339268"/>
              <a:chOff x="6111062" y="2333232"/>
              <a:chExt cx="336772" cy="320306"/>
            </a:xfrm>
          </p:grpSpPr>
          <p:sp>
            <p:nvSpPr>
              <p:cNvPr id="1512" name="Google Shape;1512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30"/>
            <p:cNvGrpSpPr/>
            <p:nvPr/>
          </p:nvGrpSpPr>
          <p:grpSpPr>
            <a:xfrm>
              <a:off x="6383408" y="2402120"/>
              <a:ext cx="356709" cy="339268"/>
              <a:chOff x="6111062" y="2333232"/>
              <a:chExt cx="336772" cy="320306"/>
            </a:xfrm>
          </p:grpSpPr>
          <p:sp>
            <p:nvSpPr>
              <p:cNvPr id="1525" name="Google Shape;1525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>
              <a:off x="4214758" y="320282"/>
              <a:ext cx="356709" cy="339268"/>
              <a:chOff x="6111062" y="2333232"/>
              <a:chExt cx="336772" cy="320306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9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exploration</a:t>
            </a:r>
            <a:endParaRPr/>
          </a:p>
        </p:txBody>
      </p:sp>
      <p:sp>
        <p:nvSpPr>
          <p:cNvPr id="1794" name="Google Shape;1794;p39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So, what can we do?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795" name="Google Shape;1795;p39"/>
          <p:cNvSpPr txBox="1"/>
          <p:nvPr/>
        </p:nvSpPr>
        <p:spPr>
          <a:xfrm>
            <a:off x="337325" y="1309775"/>
            <a:ext cx="677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A lot of factors can affect the number of COVID-19 cases daily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Some 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factors are inconsistent 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Hard to use such factors to predict future trends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0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801" name="Google Shape;1801;p40"/>
          <p:cNvSpPr txBox="1"/>
          <p:nvPr>
            <p:ph idx="4294967295" type="title"/>
          </p:nvPr>
        </p:nvSpPr>
        <p:spPr>
          <a:xfrm>
            <a:off x="243775" y="2035850"/>
            <a:ext cx="3936000" cy="20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Facebook Prophet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forecast a time series data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factor in holidays and handle outliers</a:t>
            </a:r>
            <a:endParaRPr sz="2100"/>
          </a:p>
        </p:txBody>
      </p:sp>
      <p:pic>
        <p:nvPicPr>
          <p:cNvPr id="1802" name="Google Shape;18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987" y="868025"/>
            <a:ext cx="5494026" cy="9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40"/>
          <p:cNvPicPr preferRelativeResize="0"/>
          <p:nvPr/>
        </p:nvPicPr>
        <p:blipFill rotWithShape="1">
          <a:blip r:embed="rId4">
            <a:alphaModFix/>
          </a:blip>
          <a:srcRect b="30986" l="17443" r="38727" t="48764"/>
          <a:stretch/>
        </p:blipFill>
        <p:spPr>
          <a:xfrm>
            <a:off x="4234150" y="2459275"/>
            <a:ext cx="4409523" cy="1273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1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</a:t>
            </a:r>
            <a:endParaRPr/>
          </a:p>
        </p:txBody>
      </p:sp>
      <p:sp>
        <p:nvSpPr>
          <p:cNvPr id="1809" name="Google Shape;1809;p41"/>
          <p:cNvSpPr txBox="1"/>
          <p:nvPr>
            <p:ph type="title"/>
          </p:nvPr>
        </p:nvSpPr>
        <p:spPr>
          <a:xfrm>
            <a:off x="-130250" y="60272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First, we plotted a Prophet graph model using the new cases of our dataset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810" name="Google Shape;1810;p41"/>
          <p:cNvPicPr preferRelativeResize="0"/>
          <p:nvPr/>
        </p:nvPicPr>
        <p:blipFill rotWithShape="1">
          <a:blip r:embed="rId3">
            <a:alphaModFix/>
          </a:blip>
          <a:srcRect b="16172" l="21446" r="27345" t="32970"/>
          <a:stretch/>
        </p:blipFill>
        <p:spPr>
          <a:xfrm>
            <a:off x="282350" y="1082425"/>
            <a:ext cx="5091282" cy="3159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1" name="Google Shape;1811;p41"/>
          <p:cNvCxnSpPr/>
          <p:nvPr/>
        </p:nvCxnSpPr>
        <p:spPr>
          <a:xfrm>
            <a:off x="4790775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41"/>
          <p:cNvCxnSpPr/>
          <p:nvPr/>
        </p:nvCxnSpPr>
        <p:spPr>
          <a:xfrm>
            <a:off x="960100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41"/>
          <p:cNvCxnSpPr/>
          <p:nvPr/>
        </p:nvCxnSpPr>
        <p:spPr>
          <a:xfrm flipH="1" rot="10800000">
            <a:off x="863888" y="4301150"/>
            <a:ext cx="3928200" cy="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14" name="Google Shape;1814;p41"/>
          <p:cNvSpPr txBox="1"/>
          <p:nvPr>
            <p:ph type="title"/>
          </p:nvPr>
        </p:nvSpPr>
        <p:spPr>
          <a:xfrm>
            <a:off x="-90974" y="42657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Train dataset (new_cases)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815" name="Google Shape;1815;p41"/>
          <p:cNvCxnSpPr/>
          <p:nvPr/>
        </p:nvCxnSpPr>
        <p:spPr>
          <a:xfrm flipH="1" rot="10800000">
            <a:off x="4798675" y="4289325"/>
            <a:ext cx="407700" cy="1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16" name="Google Shape;1816;p41"/>
          <p:cNvSpPr txBox="1"/>
          <p:nvPr>
            <p:ph type="title"/>
          </p:nvPr>
        </p:nvSpPr>
        <p:spPr>
          <a:xfrm>
            <a:off x="4589025" y="4136525"/>
            <a:ext cx="10677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</a:rPr>
              <a:t>Prophet prediction of  future cases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1817" name="Google Shape;1817;p41"/>
          <p:cNvSpPr txBox="1"/>
          <p:nvPr/>
        </p:nvSpPr>
        <p:spPr>
          <a:xfrm>
            <a:off x="5551350" y="1286275"/>
            <a:ext cx="2595300" cy="2770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Legend:</a:t>
            </a:r>
            <a:endParaRPr>
              <a:solidFill>
                <a:srgbClr val="213B55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an One"/>
              <a:buChar char="●"/>
            </a:pPr>
            <a:r>
              <a:rPr lang="en">
                <a:latin typeface="Titan One"/>
                <a:ea typeface="Titan One"/>
                <a:cs typeface="Titan One"/>
                <a:sym typeface="Titan One"/>
              </a:rPr>
              <a:t>Black dots- new_cases from dataset</a:t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itan One"/>
              <a:buChar char="●"/>
            </a:pPr>
            <a:r>
              <a:rPr lang="en">
                <a:solidFill>
                  <a:srgbClr val="0B5394"/>
                </a:solidFill>
                <a:latin typeface="Titan One"/>
                <a:ea typeface="Titan One"/>
                <a:cs typeface="Titan One"/>
                <a:sym typeface="Titan One"/>
              </a:rPr>
              <a:t>Dark blue line-</a:t>
            </a:r>
            <a:endParaRPr>
              <a:solidFill>
                <a:srgbClr val="0B539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Titan One"/>
                <a:ea typeface="Titan One"/>
                <a:cs typeface="Titan One"/>
                <a:sym typeface="Titan One"/>
              </a:rPr>
              <a:t>Predicted data</a:t>
            </a:r>
            <a:endParaRPr>
              <a:solidFill>
                <a:srgbClr val="0B539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Font typeface="Titan One"/>
              <a:buChar char="●"/>
            </a:pP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Light blue region-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Uncertainty</a:t>
            </a: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 level of predicted data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" name="Google Shape;1822;p42"/>
          <p:cNvPicPr preferRelativeResize="0"/>
          <p:nvPr/>
        </p:nvPicPr>
        <p:blipFill rotWithShape="1">
          <a:blip r:embed="rId3">
            <a:alphaModFix/>
          </a:blip>
          <a:srcRect b="18577" l="20953" r="27536" t="31146"/>
          <a:stretch/>
        </p:blipFill>
        <p:spPr>
          <a:xfrm>
            <a:off x="264125" y="1023600"/>
            <a:ext cx="5127752" cy="3128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3" name="Google Shape;1823;p42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with holiday factor</a:t>
            </a:r>
            <a:endParaRPr/>
          </a:p>
        </p:txBody>
      </p:sp>
      <p:sp>
        <p:nvSpPr>
          <p:cNvPr id="1824" name="Google Shape;1824;p42"/>
          <p:cNvSpPr txBox="1"/>
          <p:nvPr>
            <p:ph type="title"/>
          </p:nvPr>
        </p:nvSpPr>
        <p:spPr>
          <a:xfrm>
            <a:off x="-614025" y="6808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Next, we factored in the holiday of US to help us plot a new graph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cxnSp>
        <p:nvCxnSpPr>
          <p:cNvPr id="1825" name="Google Shape;1825;p42"/>
          <p:cNvCxnSpPr/>
          <p:nvPr/>
        </p:nvCxnSpPr>
        <p:spPr>
          <a:xfrm>
            <a:off x="4790775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42"/>
          <p:cNvCxnSpPr/>
          <p:nvPr/>
        </p:nvCxnSpPr>
        <p:spPr>
          <a:xfrm>
            <a:off x="960100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42"/>
          <p:cNvCxnSpPr/>
          <p:nvPr/>
        </p:nvCxnSpPr>
        <p:spPr>
          <a:xfrm flipH="1" rot="10800000">
            <a:off x="863888" y="4301150"/>
            <a:ext cx="3928200" cy="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28" name="Google Shape;1828;p42"/>
          <p:cNvSpPr txBox="1"/>
          <p:nvPr>
            <p:ph type="title"/>
          </p:nvPr>
        </p:nvSpPr>
        <p:spPr>
          <a:xfrm>
            <a:off x="-90974" y="42657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Train dataset (new_cases)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829" name="Google Shape;1829;p42"/>
          <p:cNvCxnSpPr/>
          <p:nvPr/>
        </p:nvCxnSpPr>
        <p:spPr>
          <a:xfrm flipH="1" rot="10800000">
            <a:off x="4798675" y="4289325"/>
            <a:ext cx="407700" cy="1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0" name="Google Shape;1830;p42"/>
          <p:cNvSpPr txBox="1"/>
          <p:nvPr>
            <p:ph type="title"/>
          </p:nvPr>
        </p:nvSpPr>
        <p:spPr>
          <a:xfrm>
            <a:off x="4589025" y="4136525"/>
            <a:ext cx="10677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</a:rPr>
              <a:t>Prophet prediction of  future cases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1831" name="Google Shape;1831;p42"/>
          <p:cNvSpPr txBox="1"/>
          <p:nvPr/>
        </p:nvSpPr>
        <p:spPr>
          <a:xfrm>
            <a:off x="5713375" y="206252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From the graph ,we can tell that the holidays increases number of cases predicted, although it is not very significant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32" name="Google Shape;1832;p42"/>
          <p:cNvSpPr txBox="1"/>
          <p:nvPr/>
        </p:nvSpPr>
        <p:spPr>
          <a:xfrm>
            <a:off x="1432325" y="1423000"/>
            <a:ext cx="2226600" cy="954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Number of predicted covid cases increases after christmas and new year’s holiday every year</a:t>
            </a:r>
            <a:endParaRPr sz="1000"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cxnSp>
        <p:nvCxnSpPr>
          <p:cNvPr id="1833" name="Google Shape;1833;p42"/>
          <p:cNvCxnSpPr/>
          <p:nvPr/>
        </p:nvCxnSpPr>
        <p:spPr>
          <a:xfrm>
            <a:off x="2130150" y="2313375"/>
            <a:ext cx="619500" cy="870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4" name="Google Shape;1834;p42"/>
          <p:cNvCxnSpPr/>
          <p:nvPr/>
        </p:nvCxnSpPr>
        <p:spPr>
          <a:xfrm>
            <a:off x="3337625" y="2219300"/>
            <a:ext cx="1325100" cy="70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3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40" name="Google Shape;1840;p43"/>
          <p:cNvSpPr txBox="1"/>
          <p:nvPr>
            <p:ph type="title"/>
          </p:nvPr>
        </p:nvSpPr>
        <p:spPr>
          <a:xfrm>
            <a:off x="-480750" y="6585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how the predicted results fair with the test cases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841" name="Google Shape;1841;p43"/>
          <p:cNvPicPr preferRelativeResize="0"/>
          <p:nvPr/>
        </p:nvPicPr>
        <p:blipFill rotWithShape="1">
          <a:blip r:embed="rId3">
            <a:alphaModFix/>
          </a:blip>
          <a:srcRect b="12713" l="20862" r="16240" t="37294"/>
          <a:stretch/>
        </p:blipFill>
        <p:spPr>
          <a:xfrm>
            <a:off x="227525" y="1231275"/>
            <a:ext cx="5692324" cy="282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2" name="Google Shape;1842;p43"/>
          <p:cNvSpPr txBox="1"/>
          <p:nvPr/>
        </p:nvSpPr>
        <p:spPr>
          <a:xfrm>
            <a:off x="5974725" y="123127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Prophet model predicted a downwards trend in the number of covid cases, just like the actual test cases as seen from the graph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43" name="Google Shape;1843;p43"/>
          <p:cNvSpPr txBox="1"/>
          <p:nvPr/>
        </p:nvSpPr>
        <p:spPr>
          <a:xfrm>
            <a:off x="5974725" y="2916450"/>
            <a:ext cx="3065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Some limitations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In actual test case, COVID-19 cases dropped much faster than predicted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4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49" name="Google Shape;1849;p44"/>
          <p:cNvSpPr txBox="1"/>
          <p:nvPr>
            <p:ph type="title"/>
          </p:nvPr>
        </p:nvSpPr>
        <p:spPr>
          <a:xfrm>
            <a:off x="-480750" y="6585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how the predicted results fair with the test cases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50" name="Google Shape;1850;p44"/>
          <p:cNvSpPr txBox="1"/>
          <p:nvPr/>
        </p:nvSpPr>
        <p:spPr>
          <a:xfrm>
            <a:off x="5974725" y="123127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Prophet model predicted a downwards trend in the number of covid cases, just like the actual test cases as seen from the graph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51" name="Google Shape;1851;p44"/>
          <p:cNvSpPr txBox="1"/>
          <p:nvPr/>
        </p:nvSpPr>
        <p:spPr>
          <a:xfrm>
            <a:off x="5974725" y="2916450"/>
            <a:ext cx="3065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Some limitations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In actual test case, COVID-19 cases dropped much faster than predicted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52" name="Google Shape;18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231275"/>
            <a:ext cx="5669926" cy="28232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5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58" name="Google Shape;1858;p45"/>
          <p:cNvSpPr txBox="1"/>
          <p:nvPr>
            <p:ph type="title"/>
          </p:nvPr>
        </p:nvSpPr>
        <p:spPr>
          <a:xfrm>
            <a:off x="165375" y="6476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United Kingdom, and zoomed in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59" name="Google Shape;1859;p45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Similar downwards trend observed from prediction, but cases </a:t>
            </a:r>
            <a:r>
              <a:rPr lang="en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spiked</a:t>
            </a: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on many occasions in the actual test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60" name="Google Shape;18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56048" cy="30780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6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66" name="Google Shape;1866;p46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United States again but with stringency index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67" name="Google Shape;1867;p46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 shown, there isn’t any visible change to the model when we tried adding the stringency index regressor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68" name="Google Shape;18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56051" cy="29587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7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74" name="Google Shape;1874;p47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zoom in!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75" name="Google Shape;1875;p47"/>
          <p:cNvSpPr txBox="1"/>
          <p:nvPr/>
        </p:nvSpPr>
        <p:spPr>
          <a:xfrm>
            <a:off x="6460850" y="1152950"/>
            <a:ext cx="23871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76" name="Google Shape;18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98626" cy="3122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7" name="Google Shape;1877;p47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 shown, there isn’t any visible change to the model when we tried adding the stringency index regressor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8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83" name="Google Shape;1883;p48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predicting 2 months of cases for Singapore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84" name="Google Shape;1884;p48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This time, we used 100% of the dataset on Singapore as the train data set, to predict 2 months worth of daily COVID-19 cases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85" name="Google Shape;18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87724" cy="30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contents:</a:t>
            </a:r>
            <a:endParaRPr/>
          </a:p>
        </p:txBody>
      </p:sp>
      <p:grpSp>
        <p:nvGrpSpPr>
          <p:cNvPr id="1555" name="Google Shape;1555;p31"/>
          <p:cNvGrpSpPr/>
          <p:nvPr/>
        </p:nvGrpSpPr>
        <p:grpSpPr>
          <a:xfrm>
            <a:off x="1595111" y="-110455"/>
            <a:ext cx="978103" cy="1285997"/>
            <a:chOff x="1062631" y="1049907"/>
            <a:chExt cx="2617349" cy="3515573"/>
          </a:xfrm>
        </p:grpSpPr>
        <p:grpSp>
          <p:nvGrpSpPr>
            <p:cNvPr id="1556" name="Google Shape;1556;p31"/>
            <p:cNvGrpSpPr/>
            <p:nvPr/>
          </p:nvGrpSpPr>
          <p:grpSpPr>
            <a:xfrm>
              <a:off x="1101846" y="2003697"/>
              <a:ext cx="2578133" cy="2561784"/>
              <a:chOff x="1101846" y="2041722"/>
              <a:chExt cx="2578133" cy="2561784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1653420" y="4436678"/>
                <a:ext cx="2026560" cy="166828"/>
              </a:xfrm>
              <a:custGeom>
                <a:rect b="b" l="l" r="r" t="t"/>
                <a:pathLst>
                  <a:path extrusionOk="0" h="1214" w="14748">
                    <a:moveTo>
                      <a:pt x="7370" y="1"/>
                    </a:moveTo>
                    <a:cubicBezTo>
                      <a:pt x="3302" y="1"/>
                      <a:pt x="1" y="277"/>
                      <a:pt x="1" y="607"/>
                    </a:cubicBezTo>
                    <a:cubicBezTo>
                      <a:pt x="1" y="937"/>
                      <a:pt x="3302" y="1214"/>
                      <a:pt x="7370" y="1214"/>
                    </a:cubicBezTo>
                    <a:cubicBezTo>
                      <a:pt x="11447" y="1214"/>
                      <a:pt x="14747" y="937"/>
                      <a:pt x="14747" y="607"/>
                    </a:cubicBezTo>
                    <a:cubicBezTo>
                      <a:pt x="14747" y="277"/>
                      <a:pt x="11447" y="1"/>
                      <a:pt x="7370" y="1"/>
                    </a:cubicBezTo>
                    <a:close/>
                  </a:path>
                </a:pathLst>
              </a:custGeom>
              <a:solidFill>
                <a:schemeClr val="accent4">
                  <a:alpha val="165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1832469" y="4434205"/>
                <a:ext cx="1150005" cy="153361"/>
              </a:xfrm>
              <a:custGeom>
                <a:rect b="b" l="l" r="r" t="t"/>
                <a:pathLst>
                  <a:path extrusionOk="0" h="1116" w="8369">
                    <a:moveTo>
                      <a:pt x="357" y="1"/>
                    </a:moveTo>
                    <a:cubicBezTo>
                      <a:pt x="357" y="1"/>
                      <a:pt x="259" y="99"/>
                      <a:pt x="188" y="233"/>
                    </a:cubicBezTo>
                    <a:cubicBezTo>
                      <a:pt x="63" y="456"/>
                      <a:pt x="0" y="777"/>
                      <a:pt x="625" y="875"/>
                    </a:cubicBezTo>
                    <a:cubicBezTo>
                      <a:pt x="1234" y="981"/>
                      <a:pt x="4152" y="1115"/>
                      <a:pt x="6213" y="1115"/>
                    </a:cubicBezTo>
                    <a:cubicBezTo>
                      <a:pt x="7443" y="1115"/>
                      <a:pt x="8368" y="1067"/>
                      <a:pt x="8315" y="937"/>
                    </a:cubicBezTo>
                    <a:cubicBezTo>
                      <a:pt x="8252" y="777"/>
                      <a:pt x="7833" y="643"/>
                      <a:pt x="7396" y="536"/>
                    </a:cubicBezTo>
                    <a:cubicBezTo>
                      <a:pt x="6870" y="402"/>
                      <a:pt x="6325" y="331"/>
                      <a:pt x="6325" y="331"/>
                    </a:cubicBezTo>
                    <a:cubicBezTo>
                      <a:pt x="6325" y="331"/>
                      <a:pt x="1392" y="143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1858165" y="4434205"/>
                <a:ext cx="990607" cy="121892"/>
              </a:xfrm>
              <a:custGeom>
                <a:rect b="b" l="l" r="r" t="t"/>
                <a:pathLst>
                  <a:path extrusionOk="0" h="887" w="7209">
                    <a:moveTo>
                      <a:pt x="170" y="1"/>
                    </a:moveTo>
                    <a:cubicBezTo>
                      <a:pt x="170" y="1"/>
                      <a:pt x="72" y="99"/>
                      <a:pt x="1" y="233"/>
                    </a:cubicBezTo>
                    <a:cubicBezTo>
                      <a:pt x="331" y="375"/>
                      <a:pt x="1151" y="643"/>
                      <a:pt x="2927" y="830"/>
                    </a:cubicBezTo>
                    <a:cubicBezTo>
                      <a:pt x="3284" y="868"/>
                      <a:pt x="3663" y="886"/>
                      <a:pt x="4051" y="886"/>
                    </a:cubicBezTo>
                    <a:cubicBezTo>
                      <a:pt x="5120" y="886"/>
                      <a:pt x="6260" y="752"/>
                      <a:pt x="7209" y="536"/>
                    </a:cubicBezTo>
                    <a:cubicBezTo>
                      <a:pt x="6683" y="402"/>
                      <a:pt x="6138" y="331"/>
                      <a:pt x="6138" y="331"/>
                    </a:cubicBezTo>
                    <a:cubicBezTo>
                      <a:pt x="6138" y="331"/>
                      <a:pt x="1205" y="143"/>
                      <a:pt x="17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2759179" y="4402323"/>
                <a:ext cx="858278" cy="81627"/>
              </a:xfrm>
              <a:custGeom>
                <a:rect b="b" l="l" r="r" t="t"/>
                <a:pathLst>
                  <a:path extrusionOk="0" h="594" w="6246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67" y="583"/>
                      <a:pt x="2667" y="594"/>
                      <a:pt x="3349" y="594"/>
                    </a:cubicBezTo>
                    <a:cubicBezTo>
                      <a:pt x="4776" y="594"/>
                      <a:pt x="6126" y="547"/>
                      <a:pt x="6174" y="366"/>
                    </a:cubicBezTo>
                    <a:cubicBezTo>
                      <a:pt x="6245" y="99"/>
                      <a:pt x="3962" y="27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2759179" y="4402323"/>
                <a:ext cx="355624" cy="78604"/>
              </a:xfrm>
              <a:custGeom>
                <a:rect b="b" l="l" r="r" t="t"/>
                <a:pathLst>
                  <a:path extrusionOk="0" h="572" w="2588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10" y="402"/>
                      <a:pt x="2329" y="215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3094740" y="2724013"/>
                <a:ext cx="563116" cy="620589"/>
              </a:xfrm>
              <a:custGeom>
                <a:rect b="b" l="l" r="r" t="t"/>
                <a:pathLst>
                  <a:path extrusionOk="0" h="4516" w="4098">
                    <a:moveTo>
                      <a:pt x="3379" y="0"/>
                    </a:moveTo>
                    <a:cubicBezTo>
                      <a:pt x="2815" y="0"/>
                      <a:pt x="1988" y="394"/>
                      <a:pt x="1430" y="697"/>
                    </a:cubicBezTo>
                    <a:cubicBezTo>
                      <a:pt x="1082" y="884"/>
                      <a:pt x="842" y="1036"/>
                      <a:pt x="842" y="1036"/>
                    </a:cubicBezTo>
                    <a:cubicBezTo>
                      <a:pt x="842" y="1036"/>
                      <a:pt x="0" y="4515"/>
                      <a:pt x="1284" y="4515"/>
                    </a:cubicBezTo>
                    <a:cubicBezTo>
                      <a:pt x="1348" y="4515"/>
                      <a:pt x="1418" y="4506"/>
                      <a:pt x="1493" y="4488"/>
                    </a:cubicBezTo>
                    <a:cubicBezTo>
                      <a:pt x="2403" y="4265"/>
                      <a:pt x="3259" y="3052"/>
                      <a:pt x="3687" y="1955"/>
                    </a:cubicBezTo>
                    <a:cubicBezTo>
                      <a:pt x="4009" y="1143"/>
                      <a:pt x="4098" y="393"/>
                      <a:pt x="3830" y="144"/>
                    </a:cubicBezTo>
                    <a:cubicBezTo>
                      <a:pt x="3720" y="43"/>
                      <a:pt x="3564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3094740" y="2819657"/>
                <a:ext cx="506777" cy="524944"/>
              </a:xfrm>
              <a:custGeom>
                <a:rect b="b" l="l" r="r" t="t"/>
                <a:pathLst>
                  <a:path extrusionOk="0" h="3820" w="3688">
                    <a:moveTo>
                      <a:pt x="1430" y="1"/>
                    </a:moveTo>
                    <a:cubicBezTo>
                      <a:pt x="1082" y="188"/>
                      <a:pt x="842" y="340"/>
                      <a:pt x="842" y="340"/>
                    </a:cubicBezTo>
                    <a:cubicBezTo>
                      <a:pt x="842" y="340"/>
                      <a:pt x="0" y="3819"/>
                      <a:pt x="1284" y="3819"/>
                    </a:cubicBezTo>
                    <a:cubicBezTo>
                      <a:pt x="1348" y="3819"/>
                      <a:pt x="1418" y="3810"/>
                      <a:pt x="1493" y="3792"/>
                    </a:cubicBezTo>
                    <a:cubicBezTo>
                      <a:pt x="2403" y="3569"/>
                      <a:pt x="3259" y="2356"/>
                      <a:pt x="3687" y="1259"/>
                    </a:cubicBezTo>
                    <a:lnTo>
                      <a:pt x="3687" y="1259"/>
                    </a:lnTo>
                    <a:cubicBezTo>
                      <a:pt x="3237" y="1794"/>
                      <a:pt x="2648" y="2137"/>
                      <a:pt x="2235" y="2137"/>
                    </a:cubicBezTo>
                    <a:cubicBezTo>
                      <a:pt x="1952" y="2137"/>
                      <a:pt x="1752" y="1976"/>
                      <a:pt x="1734" y="1606"/>
                    </a:cubicBezTo>
                    <a:cubicBezTo>
                      <a:pt x="1698" y="893"/>
                      <a:pt x="1555" y="349"/>
                      <a:pt x="143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1"/>
              <p:cNvSpPr/>
              <p:nvPr/>
            </p:nvSpPr>
            <p:spPr>
              <a:xfrm>
                <a:off x="1478219" y="2041722"/>
                <a:ext cx="1835144" cy="2473560"/>
              </a:xfrm>
              <a:custGeom>
                <a:rect b="b" l="l" r="r" t="t"/>
                <a:pathLst>
                  <a:path extrusionOk="0" h="18000" w="13355">
                    <a:moveTo>
                      <a:pt x="7390" y="1"/>
                    </a:moveTo>
                    <a:cubicBezTo>
                      <a:pt x="2774" y="1"/>
                      <a:pt x="2007" y="6099"/>
                      <a:pt x="2007" y="6099"/>
                    </a:cubicBezTo>
                    <a:cubicBezTo>
                      <a:pt x="1981" y="6804"/>
                      <a:pt x="857" y="8677"/>
                      <a:pt x="295" y="11166"/>
                    </a:cubicBezTo>
                    <a:cubicBezTo>
                      <a:pt x="187" y="11639"/>
                      <a:pt x="98" y="12129"/>
                      <a:pt x="45" y="12638"/>
                    </a:cubicBezTo>
                    <a:cubicBezTo>
                      <a:pt x="0" y="13039"/>
                      <a:pt x="0" y="13432"/>
                      <a:pt x="45" y="13798"/>
                    </a:cubicBezTo>
                    <a:cubicBezTo>
                      <a:pt x="45" y="13824"/>
                      <a:pt x="45" y="13851"/>
                      <a:pt x="54" y="13869"/>
                    </a:cubicBezTo>
                    <a:cubicBezTo>
                      <a:pt x="116" y="14369"/>
                      <a:pt x="259" y="14832"/>
                      <a:pt x="464" y="15261"/>
                    </a:cubicBezTo>
                    <a:cubicBezTo>
                      <a:pt x="1322" y="16959"/>
                      <a:pt x="3347" y="18000"/>
                      <a:pt x="6234" y="18000"/>
                    </a:cubicBezTo>
                    <a:cubicBezTo>
                      <a:pt x="6258" y="18000"/>
                      <a:pt x="6283" y="18000"/>
                      <a:pt x="6307" y="17999"/>
                    </a:cubicBezTo>
                    <a:cubicBezTo>
                      <a:pt x="9474" y="17973"/>
                      <a:pt x="11767" y="17696"/>
                      <a:pt x="12757" y="15341"/>
                    </a:cubicBezTo>
                    <a:cubicBezTo>
                      <a:pt x="13078" y="14583"/>
                      <a:pt x="13266" y="13592"/>
                      <a:pt x="13292" y="12326"/>
                    </a:cubicBezTo>
                    <a:cubicBezTo>
                      <a:pt x="13355" y="9837"/>
                      <a:pt x="13275" y="7000"/>
                      <a:pt x="12614" y="4671"/>
                    </a:cubicBezTo>
                    <a:cubicBezTo>
                      <a:pt x="12516" y="4324"/>
                      <a:pt x="12400" y="3985"/>
                      <a:pt x="12275" y="3663"/>
                    </a:cubicBezTo>
                    <a:cubicBezTo>
                      <a:pt x="11936" y="2807"/>
                      <a:pt x="11490" y="2058"/>
                      <a:pt x="10919" y="1451"/>
                    </a:cubicBezTo>
                    <a:cubicBezTo>
                      <a:pt x="10161" y="657"/>
                      <a:pt x="9171" y="140"/>
                      <a:pt x="7886" y="24"/>
                    </a:cubicBezTo>
                    <a:cubicBezTo>
                      <a:pt x="7716" y="8"/>
                      <a:pt x="7551" y="1"/>
                      <a:pt x="7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1790695" y="2240981"/>
                <a:ext cx="1522668" cy="2129185"/>
              </a:xfrm>
              <a:custGeom>
                <a:rect b="b" l="l" r="r" t="t"/>
                <a:pathLst>
                  <a:path extrusionOk="0" h="15494" w="11081">
                    <a:moveTo>
                      <a:pt x="8610" y="0"/>
                    </a:moveTo>
                    <a:cubicBezTo>
                      <a:pt x="8101" y="0"/>
                      <a:pt x="7513" y="571"/>
                      <a:pt x="7548" y="2097"/>
                    </a:cubicBezTo>
                    <a:lnTo>
                      <a:pt x="6272" y="2097"/>
                    </a:lnTo>
                    <a:cubicBezTo>
                      <a:pt x="6272" y="2097"/>
                      <a:pt x="5740" y="551"/>
                      <a:pt x="4338" y="551"/>
                    </a:cubicBezTo>
                    <a:cubicBezTo>
                      <a:pt x="4299" y="551"/>
                      <a:pt x="4260" y="552"/>
                      <a:pt x="4221" y="554"/>
                    </a:cubicBezTo>
                    <a:cubicBezTo>
                      <a:pt x="2891" y="625"/>
                      <a:pt x="2579" y="1500"/>
                      <a:pt x="1277" y="5452"/>
                    </a:cubicBezTo>
                    <a:cubicBezTo>
                      <a:pt x="1009" y="6281"/>
                      <a:pt x="733" y="7209"/>
                      <a:pt x="527" y="8155"/>
                    </a:cubicBezTo>
                    <a:cubicBezTo>
                      <a:pt x="162" y="9778"/>
                      <a:pt x="1" y="11456"/>
                      <a:pt x="411" y="12803"/>
                    </a:cubicBezTo>
                    <a:cubicBezTo>
                      <a:pt x="891" y="14378"/>
                      <a:pt x="2151" y="15494"/>
                      <a:pt x="4801" y="15494"/>
                    </a:cubicBezTo>
                    <a:cubicBezTo>
                      <a:pt x="4911" y="15494"/>
                      <a:pt x="5024" y="15492"/>
                      <a:pt x="5140" y="15488"/>
                    </a:cubicBezTo>
                    <a:cubicBezTo>
                      <a:pt x="7468" y="15408"/>
                      <a:pt x="9199" y="14756"/>
                      <a:pt x="10483" y="13891"/>
                    </a:cubicBezTo>
                    <a:cubicBezTo>
                      <a:pt x="10804" y="13133"/>
                      <a:pt x="10992" y="12142"/>
                      <a:pt x="11018" y="10876"/>
                    </a:cubicBezTo>
                    <a:cubicBezTo>
                      <a:pt x="11081" y="8387"/>
                      <a:pt x="11001" y="5550"/>
                      <a:pt x="10340" y="3221"/>
                    </a:cubicBezTo>
                    <a:cubicBezTo>
                      <a:pt x="10242" y="2874"/>
                      <a:pt x="10126" y="2535"/>
                      <a:pt x="10001" y="2213"/>
                    </a:cubicBezTo>
                    <a:cubicBezTo>
                      <a:pt x="9662" y="1357"/>
                      <a:pt x="9216" y="608"/>
                      <a:pt x="8645" y="1"/>
                    </a:cubicBezTo>
                    <a:cubicBezTo>
                      <a:pt x="8634" y="0"/>
                      <a:pt x="8622" y="0"/>
                      <a:pt x="8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1485502" y="3156748"/>
                <a:ext cx="739417" cy="982141"/>
              </a:xfrm>
              <a:custGeom>
                <a:rect b="b" l="l" r="r" t="t"/>
                <a:pathLst>
                  <a:path extrusionOk="0" h="7147" w="5381">
                    <a:moveTo>
                      <a:pt x="4602" y="1"/>
                    </a:moveTo>
                    <a:cubicBezTo>
                      <a:pt x="4316" y="1"/>
                      <a:pt x="3567" y="655"/>
                      <a:pt x="2748" y="1491"/>
                    </a:cubicBezTo>
                    <a:cubicBezTo>
                      <a:pt x="1856" y="2383"/>
                      <a:pt x="866" y="3489"/>
                      <a:pt x="242" y="4212"/>
                    </a:cubicBezTo>
                    <a:cubicBezTo>
                      <a:pt x="134" y="4702"/>
                      <a:pt x="54" y="5220"/>
                      <a:pt x="1" y="5755"/>
                    </a:cubicBezTo>
                    <a:cubicBezTo>
                      <a:pt x="63" y="6255"/>
                      <a:pt x="206" y="6718"/>
                      <a:pt x="411" y="7147"/>
                    </a:cubicBezTo>
                    <a:cubicBezTo>
                      <a:pt x="982" y="7138"/>
                      <a:pt x="1776" y="6950"/>
                      <a:pt x="2561" y="6210"/>
                    </a:cubicBezTo>
                    <a:cubicBezTo>
                      <a:pt x="2588" y="6183"/>
                      <a:pt x="2606" y="6165"/>
                      <a:pt x="2632" y="6139"/>
                    </a:cubicBezTo>
                    <a:cubicBezTo>
                      <a:pt x="4086" y="4667"/>
                      <a:pt x="5380" y="46"/>
                      <a:pt x="4613" y="1"/>
                    </a:cubicBezTo>
                    <a:cubicBezTo>
                      <a:pt x="4609" y="1"/>
                      <a:pt x="4605" y="1"/>
                      <a:pt x="460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1101846" y="2948419"/>
                <a:ext cx="1076352" cy="1097711"/>
              </a:xfrm>
              <a:custGeom>
                <a:rect b="b" l="l" r="r" t="t"/>
                <a:pathLst>
                  <a:path extrusionOk="0" h="7988" w="7833">
                    <a:moveTo>
                      <a:pt x="5484" y="1"/>
                    </a:moveTo>
                    <a:cubicBezTo>
                      <a:pt x="5110" y="1"/>
                      <a:pt x="4818" y="62"/>
                      <a:pt x="4746" y="134"/>
                    </a:cubicBezTo>
                    <a:cubicBezTo>
                      <a:pt x="4639" y="232"/>
                      <a:pt x="0" y="5986"/>
                      <a:pt x="2275" y="7664"/>
                    </a:cubicBezTo>
                    <a:cubicBezTo>
                      <a:pt x="2579" y="7887"/>
                      <a:pt x="2892" y="7987"/>
                      <a:pt x="3209" y="7987"/>
                    </a:cubicBezTo>
                    <a:cubicBezTo>
                      <a:pt x="5263" y="7987"/>
                      <a:pt x="7430" y="3773"/>
                      <a:pt x="7655" y="1910"/>
                    </a:cubicBezTo>
                    <a:cubicBezTo>
                      <a:pt x="7833" y="378"/>
                      <a:pt x="6408" y="1"/>
                      <a:pt x="5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2161022" y="2648019"/>
                <a:ext cx="236624" cy="141130"/>
              </a:xfrm>
              <a:custGeom>
                <a:rect b="b" l="l" r="r" t="t"/>
                <a:pathLst>
                  <a:path extrusionOk="0" h="1027" w="1722">
                    <a:moveTo>
                      <a:pt x="865" y="1"/>
                    </a:moveTo>
                    <a:cubicBezTo>
                      <a:pt x="393" y="1"/>
                      <a:pt x="0" y="224"/>
                      <a:pt x="0" y="509"/>
                    </a:cubicBezTo>
                    <a:cubicBezTo>
                      <a:pt x="0" y="795"/>
                      <a:pt x="393" y="1027"/>
                      <a:pt x="865" y="1027"/>
                    </a:cubicBezTo>
                    <a:cubicBezTo>
                      <a:pt x="1338" y="1027"/>
                      <a:pt x="1722" y="795"/>
                      <a:pt x="1722" y="509"/>
                    </a:cubicBezTo>
                    <a:cubicBezTo>
                      <a:pt x="1722" y="224"/>
                      <a:pt x="1338" y="1"/>
                      <a:pt x="865" y="1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1"/>
              <p:cNvSpPr/>
              <p:nvPr/>
            </p:nvSpPr>
            <p:spPr>
              <a:xfrm>
                <a:off x="3064372" y="2545092"/>
                <a:ext cx="147306" cy="141130"/>
              </a:xfrm>
              <a:custGeom>
                <a:rect b="b" l="l" r="r" t="t"/>
                <a:pathLst>
                  <a:path extrusionOk="0" h="1027" w="1072">
                    <a:moveTo>
                      <a:pt x="732" y="0"/>
                    </a:moveTo>
                    <a:cubicBezTo>
                      <a:pt x="322" y="45"/>
                      <a:pt x="1" y="250"/>
                      <a:pt x="1" y="509"/>
                    </a:cubicBezTo>
                    <a:cubicBezTo>
                      <a:pt x="1" y="794"/>
                      <a:pt x="385" y="1026"/>
                      <a:pt x="866" y="1026"/>
                    </a:cubicBezTo>
                    <a:cubicBezTo>
                      <a:pt x="938" y="1026"/>
                      <a:pt x="1000" y="1017"/>
                      <a:pt x="1071" y="1008"/>
                    </a:cubicBezTo>
                    <a:cubicBezTo>
                      <a:pt x="973" y="661"/>
                      <a:pt x="857" y="322"/>
                      <a:pt x="732" y="0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2354636" y="2526677"/>
                <a:ext cx="66370" cy="99492"/>
              </a:xfrm>
              <a:custGeom>
                <a:rect b="b" l="l" r="r" t="t"/>
                <a:pathLst>
                  <a:path extrusionOk="0" h="724" w="483">
                    <a:moveTo>
                      <a:pt x="242" y="1"/>
                    </a:moveTo>
                    <a:cubicBezTo>
                      <a:pt x="108" y="1"/>
                      <a:pt x="1" y="161"/>
                      <a:pt x="1" y="357"/>
                    </a:cubicBezTo>
                    <a:cubicBezTo>
                      <a:pt x="1" y="563"/>
                      <a:pt x="108" y="723"/>
                      <a:pt x="242" y="723"/>
                    </a:cubicBezTo>
                    <a:cubicBezTo>
                      <a:pt x="375" y="723"/>
                      <a:pt x="482" y="563"/>
                      <a:pt x="482" y="357"/>
                    </a:cubicBezTo>
                    <a:cubicBezTo>
                      <a:pt x="482" y="161"/>
                      <a:pt x="37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2961450" y="2477619"/>
                <a:ext cx="67607" cy="99492"/>
              </a:xfrm>
              <a:custGeom>
                <a:rect b="b" l="l" r="r" t="t"/>
                <a:pathLst>
                  <a:path extrusionOk="0" h="724" w="492">
                    <a:moveTo>
                      <a:pt x="241" y="1"/>
                    </a:moveTo>
                    <a:cubicBezTo>
                      <a:pt x="117" y="1"/>
                      <a:pt x="1" y="161"/>
                      <a:pt x="1" y="367"/>
                    </a:cubicBezTo>
                    <a:cubicBezTo>
                      <a:pt x="1" y="563"/>
                      <a:pt x="117" y="723"/>
                      <a:pt x="241" y="723"/>
                    </a:cubicBezTo>
                    <a:cubicBezTo>
                      <a:pt x="375" y="723"/>
                      <a:pt x="491" y="563"/>
                      <a:pt x="491" y="367"/>
                    </a:cubicBezTo>
                    <a:cubicBezTo>
                      <a:pt x="491" y="161"/>
                      <a:pt x="375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3057089" y="2557872"/>
                <a:ext cx="127656" cy="112410"/>
              </a:xfrm>
              <a:custGeom>
                <a:rect b="b" l="l" r="r" t="t"/>
                <a:pathLst>
                  <a:path extrusionOk="0" h="818" w="929">
                    <a:moveTo>
                      <a:pt x="815" y="1"/>
                    </a:moveTo>
                    <a:cubicBezTo>
                      <a:pt x="792" y="1"/>
                      <a:pt x="769" y="8"/>
                      <a:pt x="750" y="23"/>
                    </a:cubicBezTo>
                    <a:cubicBezTo>
                      <a:pt x="464" y="291"/>
                      <a:pt x="143" y="576"/>
                      <a:pt x="72" y="621"/>
                    </a:cubicBezTo>
                    <a:cubicBezTo>
                      <a:pt x="36" y="639"/>
                      <a:pt x="0" y="675"/>
                      <a:pt x="0" y="719"/>
                    </a:cubicBezTo>
                    <a:cubicBezTo>
                      <a:pt x="0" y="773"/>
                      <a:pt x="45" y="817"/>
                      <a:pt x="99" y="817"/>
                    </a:cubicBezTo>
                    <a:cubicBezTo>
                      <a:pt x="143" y="817"/>
                      <a:pt x="188" y="817"/>
                      <a:pt x="884" y="175"/>
                    </a:cubicBezTo>
                    <a:cubicBezTo>
                      <a:pt x="928" y="130"/>
                      <a:pt x="928" y="68"/>
                      <a:pt x="893" y="32"/>
                    </a:cubicBezTo>
                    <a:cubicBezTo>
                      <a:pt x="873" y="12"/>
                      <a:pt x="844" y="1"/>
                      <a:pt x="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3098725" y="2869815"/>
                <a:ext cx="171766" cy="48097"/>
              </a:xfrm>
              <a:custGeom>
                <a:rect b="b" l="l" r="r" t="t"/>
                <a:pathLst>
                  <a:path extrusionOk="0" h="350" w="1250">
                    <a:moveTo>
                      <a:pt x="1141" y="0"/>
                    </a:moveTo>
                    <a:cubicBezTo>
                      <a:pt x="1136" y="0"/>
                      <a:pt x="1130" y="1"/>
                      <a:pt x="1125" y="1"/>
                    </a:cubicBezTo>
                    <a:lnTo>
                      <a:pt x="99" y="153"/>
                    </a:lnTo>
                    <a:cubicBezTo>
                      <a:pt x="45" y="162"/>
                      <a:pt x="1" y="207"/>
                      <a:pt x="10" y="260"/>
                    </a:cubicBezTo>
                    <a:cubicBezTo>
                      <a:pt x="19" y="314"/>
                      <a:pt x="63" y="349"/>
                      <a:pt x="108" y="349"/>
                    </a:cubicBezTo>
                    <a:lnTo>
                      <a:pt x="126" y="349"/>
                    </a:lnTo>
                    <a:lnTo>
                      <a:pt x="1152" y="198"/>
                    </a:lnTo>
                    <a:cubicBezTo>
                      <a:pt x="1205" y="189"/>
                      <a:pt x="1250" y="135"/>
                      <a:pt x="1241" y="82"/>
                    </a:cubicBezTo>
                    <a:cubicBezTo>
                      <a:pt x="1233" y="34"/>
                      <a:pt x="1189" y="0"/>
                      <a:pt x="1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1863112" y="2484490"/>
                <a:ext cx="508838" cy="255601"/>
              </a:xfrm>
              <a:custGeom>
                <a:rect b="b" l="l" r="r" t="t"/>
                <a:pathLst>
                  <a:path extrusionOk="0" h="1860" w="3703">
                    <a:moveTo>
                      <a:pt x="112" y="1"/>
                    </a:moveTo>
                    <a:cubicBezTo>
                      <a:pt x="77" y="1"/>
                      <a:pt x="46" y="21"/>
                      <a:pt x="27" y="58"/>
                    </a:cubicBezTo>
                    <a:cubicBezTo>
                      <a:pt x="0" y="102"/>
                      <a:pt x="18" y="165"/>
                      <a:pt x="72" y="192"/>
                    </a:cubicBezTo>
                    <a:cubicBezTo>
                      <a:pt x="3248" y="1771"/>
                      <a:pt x="3542" y="1860"/>
                      <a:pt x="3604" y="1860"/>
                    </a:cubicBezTo>
                    <a:lnTo>
                      <a:pt x="3613" y="1860"/>
                    </a:lnTo>
                    <a:cubicBezTo>
                      <a:pt x="3667" y="1851"/>
                      <a:pt x="3703" y="1806"/>
                      <a:pt x="3694" y="1753"/>
                    </a:cubicBezTo>
                    <a:cubicBezTo>
                      <a:pt x="3685" y="1708"/>
                      <a:pt x="3649" y="1673"/>
                      <a:pt x="3604" y="1664"/>
                    </a:cubicBezTo>
                    <a:cubicBezTo>
                      <a:pt x="3417" y="1619"/>
                      <a:pt x="1446" y="656"/>
                      <a:pt x="161" y="13"/>
                    </a:cubicBezTo>
                    <a:cubicBezTo>
                      <a:pt x="144" y="5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>
                <a:off x="1733119" y="2933716"/>
                <a:ext cx="647488" cy="57716"/>
              </a:xfrm>
              <a:custGeom>
                <a:rect b="b" l="l" r="r" t="t"/>
                <a:pathLst>
                  <a:path extrusionOk="0" h="420" w="4712">
                    <a:moveTo>
                      <a:pt x="108" y="0"/>
                    </a:moveTo>
                    <a:cubicBezTo>
                      <a:pt x="54" y="0"/>
                      <a:pt x="10" y="45"/>
                      <a:pt x="1" y="98"/>
                    </a:cubicBezTo>
                    <a:cubicBezTo>
                      <a:pt x="1" y="152"/>
                      <a:pt x="45" y="197"/>
                      <a:pt x="99" y="197"/>
                    </a:cubicBezTo>
                    <a:lnTo>
                      <a:pt x="4613" y="420"/>
                    </a:lnTo>
                    <a:lnTo>
                      <a:pt x="4622" y="420"/>
                    </a:lnTo>
                    <a:cubicBezTo>
                      <a:pt x="4666" y="420"/>
                      <a:pt x="4711" y="384"/>
                      <a:pt x="4711" y="330"/>
                    </a:cubicBezTo>
                    <a:cubicBezTo>
                      <a:pt x="4711" y="277"/>
                      <a:pt x="4675" y="232"/>
                      <a:pt x="4622" y="223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>
                <a:off x="2346117" y="2486276"/>
                <a:ext cx="780915" cy="547894"/>
              </a:xfrm>
              <a:custGeom>
                <a:rect b="b" l="l" r="r" t="t"/>
                <a:pathLst>
                  <a:path extrusionOk="0" h="3987" w="5683">
                    <a:moveTo>
                      <a:pt x="2944" y="0"/>
                    </a:moveTo>
                    <a:cubicBezTo>
                      <a:pt x="2846" y="0"/>
                      <a:pt x="2730" y="27"/>
                      <a:pt x="2605" y="63"/>
                    </a:cubicBezTo>
                    <a:cubicBezTo>
                      <a:pt x="2177" y="205"/>
                      <a:pt x="1624" y="553"/>
                      <a:pt x="1151" y="892"/>
                    </a:cubicBezTo>
                    <a:cubicBezTo>
                      <a:pt x="1071" y="955"/>
                      <a:pt x="990" y="1008"/>
                      <a:pt x="910" y="1071"/>
                    </a:cubicBezTo>
                    <a:cubicBezTo>
                      <a:pt x="464" y="1410"/>
                      <a:pt x="125" y="1704"/>
                      <a:pt x="81" y="1749"/>
                    </a:cubicBezTo>
                    <a:cubicBezTo>
                      <a:pt x="45" y="1793"/>
                      <a:pt x="18" y="1990"/>
                      <a:pt x="9" y="2257"/>
                    </a:cubicBezTo>
                    <a:cubicBezTo>
                      <a:pt x="0" y="2320"/>
                      <a:pt x="0" y="2400"/>
                      <a:pt x="0" y="2471"/>
                    </a:cubicBezTo>
                    <a:cubicBezTo>
                      <a:pt x="0" y="2659"/>
                      <a:pt x="0" y="2846"/>
                      <a:pt x="9" y="3024"/>
                    </a:cubicBezTo>
                    <a:cubicBezTo>
                      <a:pt x="18" y="3096"/>
                      <a:pt x="18" y="3167"/>
                      <a:pt x="27" y="3230"/>
                    </a:cubicBezTo>
                    <a:cubicBezTo>
                      <a:pt x="45" y="3479"/>
                      <a:pt x="89" y="3667"/>
                      <a:pt x="143" y="3685"/>
                    </a:cubicBezTo>
                    <a:cubicBezTo>
                      <a:pt x="915" y="3903"/>
                      <a:pt x="1644" y="3986"/>
                      <a:pt x="2303" y="3986"/>
                    </a:cubicBezTo>
                    <a:cubicBezTo>
                      <a:pt x="4152" y="3986"/>
                      <a:pt x="5454" y="3329"/>
                      <a:pt x="5612" y="3131"/>
                    </a:cubicBezTo>
                    <a:cubicBezTo>
                      <a:pt x="5674" y="3060"/>
                      <a:pt x="5683" y="2900"/>
                      <a:pt x="5665" y="2703"/>
                    </a:cubicBezTo>
                    <a:cubicBezTo>
                      <a:pt x="5665" y="2641"/>
                      <a:pt x="5656" y="2578"/>
                      <a:pt x="5638" y="2507"/>
                    </a:cubicBezTo>
                    <a:cubicBezTo>
                      <a:pt x="5638" y="2498"/>
                      <a:pt x="5638" y="2489"/>
                      <a:pt x="5638" y="2480"/>
                    </a:cubicBezTo>
                    <a:cubicBezTo>
                      <a:pt x="5612" y="2346"/>
                      <a:pt x="5585" y="2204"/>
                      <a:pt x="5549" y="2061"/>
                    </a:cubicBezTo>
                    <a:cubicBezTo>
                      <a:pt x="5531" y="1999"/>
                      <a:pt x="5513" y="1936"/>
                      <a:pt x="5496" y="1874"/>
                    </a:cubicBezTo>
                    <a:cubicBezTo>
                      <a:pt x="5433" y="1660"/>
                      <a:pt x="5371" y="1472"/>
                      <a:pt x="5344" y="1383"/>
                    </a:cubicBezTo>
                    <a:cubicBezTo>
                      <a:pt x="5299" y="1267"/>
                      <a:pt x="5023" y="999"/>
                      <a:pt x="4648" y="732"/>
                    </a:cubicBezTo>
                    <a:cubicBezTo>
                      <a:pt x="4577" y="687"/>
                      <a:pt x="4505" y="634"/>
                      <a:pt x="4434" y="589"/>
                    </a:cubicBezTo>
                    <a:cubicBezTo>
                      <a:pt x="3952" y="277"/>
                      <a:pt x="3381" y="0"/>
                      <a:pt x="2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2346117" y="2657501"/>
                <a:ext cx="762639" cy="191701"/>
              </a:xfrm>
              <a:custGeom>
                <a:rect b="b" l="l" r="r" t="t"/>
                <a:pathLst>
                  <a:path extrusionOk="0" h="1395" w="5550">
                    <a:moveTo>
                      <a:pt x="4175" y="199"/>
                    </a:moveTo>
                    <a:cubicBezTo>
                      <a:pt x="4184" y="208"/>
                      <a:pt x="4193" y="244"/>
                      <a:pt x="4175" y="315"/>
                    </a:cubicBezTo>
                    <a:cubicBezTo>
                      <a:pt x="4157" y="360"/>
                      <a:pt x="4140" y="405"/>
                      <a:pt x="4122" y="458"/>
                    </a:cubicBezTo>
                    <a:cubicBezTo>
                      <a:pt x="4086" y="396"/>
                      <a:pt x="4068" y="333"/>
                      <a:pt x="4068" y="289"/>
                    </a:cubicBezTo>
                    <a:cubicBezTo>
                      <a:pt x="4068" y="235"/>
                      <a:pt x="4095" y="217"/>
                      <a:pt x="4113" y="217"/>
                    </a:cubicBezTo>
                    <a:cubicBezTo>
                      <a:pt x="4157" y="199"/>
                      <a:pt x="4175" y="199"/>
                      <a:pt x="4175" y="199"/>
                    </a:cubicBezTo>
                    <a:close/>
                    <a:moveTo>
                      <a:pt x="2694" y="458"/>
                    </a:moveTo>
                    <a:cubicBezTo>
                      <a:pt x="2766" y="458"/>
                      <a:pt x="2801" y="485"/>
                      <a:pt x="2810" y="565"/>
                    </a:cubicBezTo>
                    <a:cubicBezTo>
                      <a:pt x="2819" y="628"/>
                      <a:pt x="2801" y="708"/>
                      <a:pt x="2757" y="788"/>
                    </a:cubicBezTo>
                    <a:cubicBezTo>
                      <a:pt x="2632" y="663"/>
                      <a:pt x="2605" y="529"/>
                      <a:pt x="2623" y="485"/>
                    </a:cubicBezTo>
                    <a:cubicBezTo>
                      <a:pt x="2623" y="476"/>
                      <a:pt x="2632" y="458"/>
                      <a:pt x="2685" y="458"/>
                    </a:cubicBezTo>
                    <a:close/>
                    <a:moveTo>
                      <a:pt x="1526" y="414"/>
                    </a:moveTo>
                    <a:cubicBezTo>
                      <a:pt x="1552" y="414"/>
                      <a:pt x="1561" y="422"/>
                      <a:pt x="1561" y="422"/>
                    </a:cubicBezTo>
                    <a:cubicBezTo>
                      <a:pt x="1597" y="467"/>
                      <a:pt x="1606" y="592"/>
                      <a:pt x="1552" y="744"/>
                    </a:cubicBezTo>
                    <a:cubicBezTo>
                      <a:pt x="1544" y="761"/>
                      <a:pt x="1526" y="788"/>
                      <a:pt x="1517" y="815"/>
                    </a:cubicBezTo>
                    <a:cubicBezTo>
                      <a:pt x="1463" y="744"/>
                      <a:pt x="1437" y="672"/>
                      <a:pt x="1419" y="601"/>
                    </a:cubicBezTo>
                    <a:cubicBezTo>
                      <a:pt x="1383" y="449"/>
                      <a:pt x="1463" y="422"/>
                      <a:pt x="1490" y="414"/>
                    </a:cubicBezTo>
                    <a:close/>
                    <a:moveTo>
                      <a:pt x="4174" y="1"/>
                    </a:moveTo>
                    <a:cubicBezTo>
                      <a:pt x="4136" y="1"/>
                      <a:pt x="4092" y="10"/>
                      <a:pt x="4041" y="30"/>
                    </a:cubicBezTo>
                    <a:cubicBezTo>
                      <a:pt x="3943" y="75"/>
                      <a:pt x="3881" y="164"/>
                      <a:pt x="3872" y="280"/>
                    </a:cubicBezTo>
                    <a:cubicBezTo>
                      <a:pt x="3872" y="396"/>
                      <a:pt x="3917" y="521"/>
                      <a:pt x="4006" y="628"/>
                    </a:cubicBezTo>
                    <a:cubicBezTo>
                      <a:pt x="3899" y="753"/>
                      <a:pt x="3756" y="877"/>
                      <a:pt x="3578" y="949"/>
                    </a:cubicBezTo>
                    <a:cubicBezTo>
                      <a:pt x="3465" y="996"/>
                      <a:pt x="3363" y="1016"/>
                      <a:pt x="3274" y="1016"/>
                    </a:cubicBezTo>
                    <a:cubicBezTo>
                      <a:pt x="3230" y="1016"/>
                      <a:pt x="3188" y="1011"/>
                      <a:pt x="3149" y="1002"/>
                    </a:cubicBezTo>
                    <a:cubicBezTo>
                      <a:pt x="3051" y="984"/>
                      <a:pt x="2971" y="949"/>
                      <a:pt x="2908" y="913"/>
                    </a:cubicBezTo>
                    <a:cubicBezTo>
                      <a:pt x="2962" y="833"/>
                      <a:pt x="2989" y="744"/>
                      <a:pt x="2998" y="663"/>
                    </a:cubicBezTo>
                    <a:cubicBezTo>
                      <a:pt x="3007" y="619"/>
                      <a:pt x="3007" y="583"/>
                      <a:pt x="3007" y="547"/>
                    </a:cubicBezTo>
                    <a:cubicBezTo>
                      <a:pt x="2998" y="449"/>
                      <a:pt x="2953" y="369"/>
                      <a:pt x="2891" y="315"/>
                    </a:cubicBezTo>
                    <a:cubicBezTo>
                      <a:pt x="2844" y="284"/>
                      <a:pt x="2777" y="260"/>
                      <a:pt x="2708" y="260"/>
                    </a:cubicBezTo>
                    <a:cubicBezTo>
                      <a:pt x="2698" y="260"/>
                      <a:pt x="2687" y="261"/>
                      <a:pt x="2677" y="262"/>
                    </a:cubicBezTo>
                    <a:cubicBezTo>
                      <a:pt x="2561" y="262"/>
                      <a:pt x="2471" y="315"/>
                      <a:pt x="2436" y="414"/>
                    </a:cubicBezTo>
                    <a:cubicBezTo>
                      <a:pt x="2382" y="565"/>
                      <a:pt x="2462" y="779"/>
                      <a:pt x="2641" y="949"/>
                    </a:cubicBezTo>
                    <a:cubicBezTo>
                      <a:pt x="2543" y="1056"/>
                      <a:pt x="2391" y="1145"/>
                      <a:pt x="2213" y="1181"/>
                    </a:cubicBezTo>
                    <a:cubicBezTo>
                      <a:pt x="2189" y="1184"/>
                      <a:pt x="2165" y="1185"/>
                      <a:pt x="2141" y="1185"/>
                    </a:cubicBezTo>
                    <a:cubicBezTo>
                      <a:pt x="1954" y="1185"/>
                      <a:pt x="1777" y="1094"/>
                      <a:pt x="1651" y="976"/>
                    </a:cubicBezTo>
                    <a:cubicBezTo>
                      <a:pt x="1686" y="922"/>
                      <a:pt x="1713" y="868"/>
                      <a:pt x="1731" y="815"/>
                    </a:cubicBezTo>
                    <a:cubicBezTo>
                      <a:pt x="1811" y="601"/>
                      <a:pt x="1802" y="405"/>
                      <a:pt x="1704" y="298"/>
                    </a:cubicBezTo>
                    <a:cubicBezTo>
                      <a:pt x="1676" y="262"/>
                      <a:pt x="1614" y="216"/>
                      <a:pt x="1518" y="216"/>
                    </a:cubicBezTo>
                    <a:cubicBezTo>
                      <a:pt x="1493" y="216"/>
                      <a:pt x="1466" y="219"/>
                      <a:pt x="1437" y="226"/>
                    </a:cubicBezTo>
                    <a:cubicBezTo>
                      <a:pt x="1267" y="280"/>
                      <a:pt x="1187" y="431"/>
                      <a:pt x="1231" y="645"/>
                    </a:cubicBezTo>
                    <a:cubicBezTo>
                      <a:pt x="1249" y="753"/>
                      <a:pt x="1312" y="868"/>
                      <a:pt x="1392" y="984"/>
                    </a:cubicBezTo>
                    <a:cubicBezTo>
                      <a:pt x="1294" y="1083"/>
                      <a:pt x="1151" y="1172"/>
                      <a:pt x="937" y="1190"/>
                    </a:cubicBezTo>
                    <a:cubicBezTo>
                      <a:pt x="870" y="1196"/>
                      <a:pt x="807" y="1199"/>
                      <a:pt x="747" y="1199"/>
                    </a:cubicBezTo>
                    <a:cubicBezTo>
                      <a:pt x="389" y="1199"/>
                      <a:pt x="147" y="1095"/>
                      <a:pt x="9" y="1011"/>
                    </a:cubicBezTo>
                    <a:cubicBezTo>
                      <a:pt x="0" y="1074"/>
                      <a:pt x="0" y="1154"/>
                      <a:pt x="0" y="1225"/>
                    </a:cubicBezTo>
                    <a:cubicBezTo>
                      <a:pt x="170" y="1315"/>
                      <a:pt x="428" y="1395"/>
                      <a:pt x="767" y="1395"/>
                    </a:cubicBezTo>
                    <a:cubicBezTo>
                      <a:pt x="821" y="1395"/>
                      <a:pt x="892" y="1395"/>
                      <a:pt x="955" y="1386"/>
                    </a:cubicBezTo>
                    <a:cubicBezTo>
                      <a:pt x="1196" y="1368"/>
                      <a:pt x="1392" y="1261"/>
                      <a:pt x="1526" y="1127"/>
                    </a:cubicBezTo>
                    <a:cubicBezTo>
                      <a:pt x="1686" y="1272"/>
                      <a:pt x="1891" y="1378"/>
                      <a:pt x="2120" y="1378"/>
                    </a:cubicBezTo>
                    <a:cubicBezTo>
                      <a:pt x="2159" y="1378"/>
                      <a:pt x="2199" y="1375"/>
                      <a:pt x="2239" y="1368"/>
                    </a:cubicBezTo>
                    <a:cubicBezTo>
                      <a:pt x="2480" y="1332"/>
                      <a:pt x="2668" y="1216"/>
                      <a:pt x="2801" y="1074"/>
                    </a:cubicBezTo>
                    <a:cubicBezTo>
                      <a:pt x="2935" y="1163"/>
                      <a:pt x="3096" y="1207"/>
                      <a:pt x="3256" y="1207"/>
                    </a:cubicBezTo>
                    <a:cubicBezTo>
                      <a:pt x="3381" y="1207"/>
                      <a:pt x="3515" y="1190"/>
                      <a:pt x="3649" y="1127"/>
                    </a:cubicBezTo>
                    <a:cubicBezTo>
                      <a:pt x="3854" y="1047"/>
                      <a:pt x="4015" y="913"/>
                      <a:pt x="4140" y="770"/>
                    </a:cubicBezTo>
                    <a:cubicBezTo>
                      <a:pt x="4184" y="815"/>
                      <a:pt x="4238" y="851"/>
                      <a:pt x="4291" y="877"/>
                    </a:cubicBezTo>
                    <a:cubicBezTo>
                      <a:pt x="4406" y="944"/>
                      <a:pt x="4581" y="1011"/>
                      <a:pt x="4814" y="1011"/>
                    </a:cubicBezTo>
                    <a:cubicBezTo>
                      <a:pt x="5017" y="1011"/>
                      <a:pt x="5263" y="960"/>
                      <a:pt x="5549" y="815"/>
                    </a:cubicBezTo>
                    <a:cubicBezTo>
                      <a:pt x="5531" y="753"/>
                      <a:pt x="5513" y="690"/>
                      <a:pt x="5496" y="628"/>
                    </a:cubicBezTo>
                    <a:cubicBezTo>
                      <a:pt x="5229" y="765"/>
                      <a:pt x="5005" y="812"/>
                      <a:pt x="4824" y="812"/>
                    </a:cubicBezTo>
                    <a:cubicBezTo>
                      <a:pt x="4631" y="812"/>
                      <a:pt x="4486" y="759"/>
                      <a:pt x="4389" y="708"/>
                    </a:cubicBezTo>
                    <a:cubicBezTo>
                      <a:pt x="4336" y="681"/>
                      <a:pt x="4291" y="645"/>
                      <a:pt x="4256" y="610"/>
                    </a:cubicBezTo>
                    <a:cubicBezTo>
                      <a:pt x="4372" y="422"/>
                      <a:pt x="4407" y="244"/>
                      <a:pt x="4363" y="128"/>
                    </a:cubicBezTo>
                    <a:cubicBezTo>
                      <a:pt x="4331" y="58"/>
                      <a:pt x="4271" y="1"/>
                      <a:pt x="4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2471162" y="2567079"/>
                <a:ext cx="513785" cy="72558"/>
              </a:xfrm>
              <a:custGeom>
                <a:rect b="b" l="l" r="r" t="t"/>
                <a:pathLst>
                  <a:path extrusionOk="0" h="528" w="3739">
                    <a:moveTo>
                      <a:pt x="3524" y="1"/>
                    </a:moveTo>
                    <a:cubicBezTo>
                      <a:pt x="2917" y="162"/>
                      <a:pt x="2337" y="251"/>
                      <a:pt x="1820" y="295"/>
                    </a:cubicBezTo>
                    <a:cubicBezTo>
                      <a:pt x="1512" y="321"/>
                      <a:pt x="1226" y="330"/>
                      <a:pt x="971" y="330"/>
                    </a:cubicBezTo>
                    <a:cubicBezTo>
                      <a:pt x="686" y="330"/>
                      <a:pt x="439" y="318"/>
                      <a:pt x="241" y="304"/>
                    </a:cubicBezTo>
                    <a:cubicBezTo>
                      <a:pt x="161" y="367"/>
                      <a:pt x="80" y="420"/>
                      <a:pt x="0" y="483"/>
                    </a:cubicBezTo>
                    <a:cubicBezTo>
                      <a:pt x="223" y="501"/>
                      <a:pt x="553" y="527"/>
                      <a:pt x="955" y="527"/>
                    </a:cubicBezTo>
                    <a:cubicBezTo>
                      <a:pt x="1222" y="527"/>
                      <a:pt x="1526" y="518"/>
                      <a:pt x="1856" y="483"/>
                    </a:cubicBezTo>
                    <a:cubicBezTo>
                      <a:pt x="2427" y="438"/>
                      <a:pt x="3069" y="340"/>
                      <a:pt x="3738" y="144"/>
                    </a:cubicBezTo>
                    <a:cubicBezTo>
                      <a:pt x="3667" y="99"/>
                      <a:pt x="3595" y="46"/>
                      <a:pt x="3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2347353" y="2830651"/>
                <a:ext cx="777343" cy="114196"/>
              </a:xfrm>
              <a:custGeom>
                <a:rect b="b" l="l" r="r" t="t"/>
                <a:pathLst>
                  <a:path extrusionOk="0" h="831" w="5657">
                    <a:moveTo>
                      <a:pt x="5629" y="1"/>
                    </a:moveTo>
                    <a:cubicBezTo>
                      <a:pt x="5611" y="10"/>
                      <a:pt x="5594" y="19"/>
                      <a:pt x="5567" y="19"/>
                    </a:cubicBezTo>
                    <a:cubicBezTo>
                      <a:pt x="5067" y="153"/>
                      <a:pt x="4398" y="304"/>
                      <a:pt x="3667" y="420"/>
                    </a:cubicBezTo>
                    <a:cubicBezTo>
                      <a:pt x="2931" y="547"/>
                      <a:pt x="2135" y="636"/>
                      <a:pt x="1371" y="636"/>
                    </a:cubicBezTo>
                    <a:cubicBezTo>
                      <a:pt x="894" y="636"/>
                      <a:pt x="429" y="601"/>
                      <a:pt x="0" y="518"/>
                    </a:cubicBezTo>
                    <a:lnTo>
                      <a:pt x="0" y="518"/>
                    </a:lnTo>
                    <a:cubicBezTo>
                      <a:pt x="9" y="590"/>
                      <a:pt x="9" y="661"/>
                      <a:pt x="18" y="724"/>
                    </a:cubicBezTo>
                    <a:cubicBezTo>
                      <a:pt x="437" y="795"/>
                      <a:pt x="892" y="831"/>
                      <a:pt x="1356" y="831"/>
                    </a:cubicBezTo>
                    <a:cubicBezTo>
                      <a:pt x="2257" y="831"/>
                      <a:pt x="3212" y="706"/>
                      <a:pt x="4050" y="554"/>
                    </a:cubicBezTo>
                    <a:cubicBezTo>
                      <a:pt x="4354" y="501"/>
                      <a:pt x="4639" y="438"/>
                      <a:pt x="4898" y="385"/>
                    </a:cubicBezTo>
                    <a:lnTo>
                      <a:pt x="4907" y="385"/>
                    </a:lnTo>
                    <a:cubicBezTo>
                      <a:pt x="5183" y="322"/>
                      <a:pt x="5433" y="260"/>
                      <a:pt x="5656" y="197"/>
                    </a:cubicBezTo>
                    <a:cubicBezTo>
                      <a:pt x="5656" y="135"/>
                      <a:pt x="5647" y="7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2346117" y="2494796"/>
                <a:ext cx="780915" cy="539374"/>
              </a:xfrm>
              <a:custGeom>
                <a:rect b="b" l="l" r="r" t="t"/>
                <a:pathLst>
                  <a:path extrusionOk="0" h="3925" w="5683">
                    <a:moveTo>
                      <a:pt x="2605" y="1"/>
                    </a:moveTo>
                    <a:cubicBezTo>
                      <a:pt x="2177" y="143"/>
                      <a:pt x="1624" y="491"/>
                      <a:pt x="1151" y="830"/>
                    </a:cubicBezTo>
                    <a:cubicBezTo>
                      <a:pt x="1071" y="893"/>
                      <a:pt x="990" y="946"/>
                      <a:pt x="910" y="1009"/>
                    </a:cubicBezTo>
                    <a:cubicBezTo>
                      <a:pt x="464" y="1348"/>
                      <a:pt x="125" y="1642"/>
                      <a:pt x="81" y="1687"/>
                    </a:cubicBezTo>
                    <a:cubicBezTo>
                      <a:pt x="45" y="1731"/>
                      <a:pt x="18" y="1928"/>
                      <a:pt x="9" y="2195"/>
                    </a:cubicBezTo>
                    <a:cubicBezTo>
                      <a:pt x="0" y="2258"/>
                      <a:pt x="0" y="2338"/>
                      <a:pt x="0" y="2409"/>
                    </a:cubicBezTo>
                    <a:cubicBezTo>
                      <a:pt x="0" y="2597"/>
                      <a:pt x="0" y="2784"/>
                      <a:pt x="9" y="2962"/>
                    </a:cubicBezTo>
                    <a:cubicBezTo>
                      <a:pt x="18" y="3034"/>
                      <a:pt x="18" y="3105"/>
                      <a:pt x="27" y="3168"/>
                    </a:cubicBezTo>
                    <a:cubicBezTo>
                      <a:pt x="45" y="3417"/>
                      <a:pt x="89" y="3605"/>
                      <a:pt x="143" y="3623"/>
                    </a:cubicBezTo>
                    <a:cubicBezTo>
                      <a:pt x="915" y="3841"/>
                      <a:pt x="1644" y="3924"/>
                      <a:pt x="2303" y="3924"/>
                    </a:cubicBezTo>
                    <a:cubicBezTo>
                      <a:pt x="4152" y="3924"/>
                      <a:pt x="5454" y="3267"/>
                      <a:pt x="5612" y="3069"/>
                    </a:cubicBezTo>
                    <a:cubicBezTo>
                      <a:pt x="5674" y="2998"/>
                      <a:pt x="5683" y="2838"/>
                      <a:pt x="5665" y="2641"/>
                    </a:cubicBezTo>
                    <a:cubicBezTo>
                      <a:pt x="5665" y="2579"/>
                      <a:pt x="5656" y="2516"/>
                      <a:pt x="5638" y="2445"/>
                    </a:cubicBezTo>
                    <a:cubicBezTo>
                      <a:pt x="5638" y="2436"/>
                      <a:pt x="5638" y="2427"/>
                      <a:pt x="5638" y="2418"/>
                    </a:cubicBezTo>
                    <a:cubicBezTo>
                      <a:pt x="5620" y="2436"/>
                      <a:pt x="5594" y="2454"/>
                      <a:pt x="5576" y="2463"/>
                    </a:cubicBezTo>
                    <a:cubicBezTo>
                      <a:pt x="5397" y="2597"/>
                      <a:pt x="5174" y="2730"/>
                      <a:pt x="4916" y="2829"/>
                    </a:cubicBezTo>
                    <a:lnTo>
                      <a:pt x="4907" y="2829"/>
                    </a:lnTo>
                    <a:cubicBezTo>
                      <a:pt x="4693" y="2909"/>
                      <a:pt x="4452" y="2971"/>
                      <a:pt x="4184" y="2998"/>
                    </a:cubicBezTo>
                    <a:lnTo>
                      <a:pt x="4059" y="2998"/>
                    </a:lnTo>
                    <a:cubicBezTo>
                      <a:pt x="3917" y="2989"/>
                      <a:pt x="3792" y="2945"/>
                      <a:pt x="3676" y="2864"/>
                    </a:cubicBezTo>
                    <a:cubicBezTo>
                      <a:pt x="3515" y="2757"/>
                      <a:pt x="3372" y="2597"/>
                      <a:pt x="3256" y="2391"/>
                    </a:cubicBezTo>
                    <a:cubicBezTo>
                      <a:pt x="3212" y="2329"/>
                      <a:pt x="3176" y="2258"/>
                      <a:pt x="3149" y="2186"/>
                    </a:cubicBezTo>
                    <a:cubicBezTo>
                      <a:pt x="3096" y="2079"/>
                      <a:pt x="3042" y="1963"/>
                      <a:pt x="2998" y="1847"/>
                    </a:cubicBezTo>
                    <a:cubicBezTo>
                      <a:pt x="2962" y="1740"/>
                      <a:pt x="2926" y="1624"/>
                      <a:pt x="2891" y="1499"/>
                    </a:cubicBezTo>
                    <a:cubicBezTo>
                      <a:pt x="2846" y="1339"/>
                      <a:pt x="2801" y="1178"/>
                      <a:pt x="2766" y="1009"/>
                    </a:cubicBezTo>
                    <a:cubicBezTo>
                      <a:pt x="2748" y="946"/>
                      <a:pt x="2739" y="884"/>
                      <a:pt x="2730" y="821"/>
                    </a:cubicBezTo>
                    <a:cubicBezTo>
                      <a:pt x="2668" y="518"/>
                      <a:pt x="2632" y="224"/>
                      <a:pt x="260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2735956" y="3144380"/>
                <a:ext cx="247755" cy="397556"/>
              </a:xfrm>
              <a:custGeom>
                <a:rect b="b" l="l" r="r" t="t"/>
                <a:pathLst>
                  <a:path extrusionOk="0" h="2893" w="1803">
                    <a:moveTo>
                      <a:pt x="1360" y="0"/>
                    </a:moveTo>
                    <a:cubicBezTo>
                      <a:pt x="1339" y="0"/>
                      <a:pt x="1316" y="1"/>
                      <a:pt x="1294" y="2"/>
                    </a:cubicBezTo>
                    <a:cubicBezTo>
                      <a:pt x="937" y="29"/>
                      <a:pt x="446" y="162"/>
                      <a:pt x="232" y="225"/>
                    </a:cubicBezTo>
                    <a:cubicBezTo>
                      <a:pt x="170" y="243"/>
                      <a:pt x="134" y="260"/>
                      <a:pt x="134" y="260"/>
                    </a:cubicBezTo>
                    <a:cubicBezTo>
                      <a:pt x="134" y="260"/>
                      <a:pt x="196" y="430"/>
                      <a:pt x="143" y="1054"/>
                    </a:cubicBezTo>
                    <a:cubicBezTo>
                      <a:pt x="134" y="1081"/>
                      <a:pt x="134" y="1126"/>
                      <a:pt x="125" y="1162"/>
                    </a:cubicBezTo>
                    <a:cubicBezTo>
                      <a:pt x="116" y="1260"/>
                      <a:pt x="98" y="1367"/>
                      <a:pt x="89" y="1483"/>
                    </a:cubicBezTo>
                    <a:cubicBezTo>
                      <a:pt x="80" y="1509"/>
                      <a:pt x="80" y="1545"/>
                      <a:pt x="71" y="1572"/>
                    </a:cubicBezTo>
                    <a:cubicBezTo>
                      <a:pt x="18" y="1902"/>
                      <a:pt x="0" y="2134"/>
                      <a:pt x="0" y="2312"/>
                    </a:cubicBezTo>
                    <a:cubicBezTo>
                      <a:pt x="9" y="2696"/>
                      <a:pt x="143" y="2767"/>
                      <a:pt x="393" y="2812"/>
                    </a:cubicBezTo>
                    <a:cubicBezTo>
                      <a:pt x="491" y="2821"/>
                      <a:pt x="571" y="2839"/>
                      <a:pt x="660" y="2848"/>
                    </a:cubicBezTo>
                    <a:cubicBezTo>
                      <a:pt x="910" y="2874"/>
                      <a:pt x="1115" y="2892"/>
                      <a:pt x="1285" y="2892"/>
                    </a:cubicBezTo>
                    <a:cubicBezTo>
                      <a:pt x="1410" y="2892"/>
                      <a:pt x="1508" y="2839"/>
                      <a:pt x="1579" y="2723"/>
                    </a:cubicBezTo>
                    <a:cubicBezTo>
                      <a:pt x="1651" y="2625"/>
                      <a:pt x="1695" y="2473"/>
                      <a:pt x="1713" y="2259"/>
                    </a:cubicBezTo>
                    <a:cubicBezTo>
                      <a:pt x="1713" y="2223"/>
                      <a:pt x="1722" y="2178"/>
                      <a:pt x="1722" y="2134"/>
                    </a:cubicBezTo>
                    <a:cubicBezTo>
                      <a:pt x="1740" y="1911"/>
                      <a:pt x="1766" y="1599"/>
                      <a:pt x="1784" y="1277"/>
                    </a:cubicBezTo>
                    <a:cubicBezTo>
                      <a:pt x="1793" y="1090"/>
                      <a:pt x="1802" y="903"/>
                      <a:pt x="1793" y="733"/>
                    </a:cubicBezTo>
                    <a:cubicBezTo>
                      <a:pt x="1793" y="680"/>
                      <a:pt x="1793" y="635"/>
                      <a:pt x="1793" y="591"/>
                    </a:cubicBezTo>
                    <a:cubicBezTo>
                      <a:pt x="1775" y="368"/>
                      <a:pt x="1749" y="180"/>
                      <a:pt x="1686" y="100"/>
                    </a:cubicBezTo>
                    <a:cubicBezTo>
                      <a:pt x="1639" y="29"/>
                      <a:pt x="1516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2753132" y="3144380"/>
                <a:ext cx="229341" cy="397556"/>
              </a:xfrm>
              <a:custGeom>
                <a:rect b="b" l="l" r="r" t="t"/>
                <a:pathLst>
                  <a:path extrusionOk="0" h="2893" w="1669">
                    <a:moveTo>
                      <a:pt x="1235" y="0"/>
                    </a:moveTo>
                    <a:cubicBezTo>
                      <a:pt x="1214" y="0"/>
                      <a:pt x="1191" y="1"/>
                      <a:pt x="1169" y="2"/>
                    </a:cubicBezTo>
                    <a:cubicBezTo>
                      <a:pt x="812" y="29"/>
                      <a:pt x="321" y="162"/>
                      <a:pt x="107" y="225"/>
                    </a:cubicBezTo>
                    <a:cubicBezTo>
                      <a:pt x="45" y="243"/>
                      <a:pt x="9" y="260"/>
                      <a:pt x="9" y="260"/>
                    </a:cubicBezTo>
                    <a:cubicBezTo>
                      <a:pt x="9" y="260"/>
                      <a:pt x="71" y="430"/>
                      <a:pt x="18" y="1054"/>
                    </a:cubicBezTo>
                    <a:cubicBezTo>
                      <a:pt x="9" y="1081"/>
                      <a:pt x="9" y="1126"/>
                      <a:pt x="0" y="1162"/>
                    </a:cubicBezTo>
                    <a:cubicBezTo>
                      <a:pt x="187" y="1162"/>
                      <a:pt x="491" y="1206"/>
                      <a:pt x="598" y="1456"/>
                    </a:cubicBezTo>
                    <a:cubicBezTo>
                      <a:pt x="616" y="1518"/>
                      <a:pt x="633" y="1590"/>
                      <a:pt x="624" y="1670"/>
                    </a:cubicBezTo>
                    <a:cubicBezTo>
                      <a:pt x="624" y="1866"/>
                      <a:pt x="607" y="2107"/>
                      <a:pt x="589" y="2321"/>
                    </a:cubicBezTo>
                    <a:cubicBezTo>
                      <a:pt x="571" y="2517"/>
                      <a:pt x="553" y="2705"/>
                      <a:pt x="535" y="2848"/>
                    </a:cubicBezTo>
                    <a:cubicBezTo>
                      <a:pt x="785" y="2874"/>
                      <a:pt x="990" y="2892"/>
                      <a:pt x="1160" y="2892"/>
                    </a:cubicBezTo>
                    <a:cubicBezTo>
                      <a:pt x="1285" y="2892"/>
                      <a:pt x="1383" y="2839"/>
                      <a:pt x="1454" y="2723"/>
                    </a:cubicBezTo>
                    <a:lnTo>
                      <a:pt x="1517" y="2161"/>
                    </a:lnTo>
                    <a:lnTo>
                      <a:pt x="1597" y="1295"/>
                    </a:lnTo>
                    <a:lnTo>
                      <a:pt x="1650" y="742"/>
                    </a:lnTo>
                    <a:lnTo>
                      <a:pt x="1668" y="591"/>
                    </a:lnTo>
                    <a:cubicBezTo>
                      <a:pt x="1650" y="368"/>
                      <a:pt x="1624" y="180"/>
                      <a:pt x="1561" y="100"/>
                    </a:cubicBezTo>
                    <a:cubicBezTo>
                      <a:pt x="1514" y="29"/>
                      <a:pt x="1391" y="0"/>
                      <a:pt x="1235" y="0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2754232" y="3144380"/>
                <a:ext cx="228242" cy="144978"/>
              </a:xfrm>
              <a:custGeom>
                <a:rect b="b" l="l" r="r" t="t"/>
                <a:pathLst>
                  <a:path extrusionOk="0" h="1055" w="1661">
                    <a:moveTo>
                      <a:pt x="1227" y="0"/>
                    </a:moveTo>
                    <a:cubicBezTo>
                      <a:pt x="1206" y="0"/>
                      <a:pt x="1183" y="1"/>
                      <a:pt x="1161" y="2"/>
                    </a:cubicBezTo>
                    <a:cubicBezTo>
                      <a:pt x="706" y="145"/>
                      <a:pt x="358" y="207"/>
                      <a:pt x="99" y="225"/>
                    </a:cubicBezTo>
                    <a:cubicBezTo>
                      <a:pt x="37" y="243"/>
                      <a:pt x="1" y="260"/>
                      <a:pt x="1" y="260"/>
                    </a:cubicBezTo>
                    <a:cubicBezTo>
                      <a:pt x="1" y="260"/>
                      <a:pt x="63" y="430"/>
                      <a:pt x="10" y="1054"/>
                    </a:cubicBezTo>
                    <a:cubicBezTo>
                      <a:pt x="670" y="1054"/>
                      <a:pt x="1232" y="903"/>
                      <a:pt x="1642" y="742"/>
                    </a:cubicBezTo>
                    <a:cubicBezTo>
                      <a:pt x="1651" y="733"/>
                      <a:pt x="1660" y="733"/>
                      <a:pt x="1660" y="733"/>
                    </a:cubicBezTo>
                    <a:cubicBezTo>
                      <a:pt x="1660" y="680"/>
                      <a:pt x="1660" y="635"/>
                      <a:pt x="1660" y="591"/>
                    </a:cubicBezTo>
                    <a:cubicBezTo>
                      <a:pt x="1642" y="368"/>
                      <a:pt x="1616" y="180"/>
                      <a:pt x="1553" y="100"/>
                    </a:cubicBezTo>
                    <a:cubicBezTo>
                      <a:pt x="1506" y="29"/>
                      <a:pt x="1383" y="0"/>
                      <a:pt x="1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2735956" y="3319866"/>
                <a:ext cx="245281" cy="145253"/>
              </a:xfrm>
              <a:custGeom>
                <a:rect b="b" l="l" r="r" t="t"/>
                <a:pathLst>
                  <a:path extrusionOk="0" h="1057" w="1785">
                    <a:moveTo>
                      <a:pt x="1784" y="0"/>
                    </a:moveTo>
                    <a:cubicBezTo>
                      <a:pt x="1119" y="155"/>
                      <a:pt x="615" y="209"/>
                      <a:pt x="248" y="209"/>
                    </a:cubicBezTo>
                    <a:cubicBezTo>
                      <a:pt x="192" y="209"/>
                      <a:pt x="139" y="208"/>
                      <a:pt x="89" y="206"/>
                    </a:cubicBezTo>
                    <a:cubicBezTo>
                      <a:pt x="80" y="232"/>
                      <a:pt x="80" y="268"/>
                      <a:pt x="71" y="295"/>
                    </a:cubicBezTo>
                    <a:cubicBezTo>
                      <a:pt x="18" y="625"/>
                      <a:pt x="0" y="857"/>
                      <a:pt x="0" y="1035"/>
                    </a:cubicBezTo>
                    <a:cubicBezTo>
                      <a:pt x="146" y="1050"/>
                      <a:pt x="287" y="1056"/>
                      <a:pt x="423" y="1056"/>
                    </a:cubicBezTo>
                    <a:cubicBezTo>
                      <a:pt x="957" y="1056"/>
                      <a:pt x="1402" y="957"/>
                      <a:pt x="1722" y="857"/>
                    </a:cubicBezTo>
                    <a:cubicBezTo>
                      <a:pt x="1740" y="634"/>
                      <a:pt x="1766" y="322"/>
                      <a:pt x="1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2858528" y="3151251"/>
                <a:ext cx="247755" cy="501033"/>
              </a:xfrm>
              <a:custGeom>
                <a:rect b="b" l="l" r="r" t="t"/>
                <a:pathLst>
                  <a:path extrusionOk="0" h="3646" w="1803">
                    <a:moveTo>
                      <a:pt x="1422" y="1"/>
                    </a:moveTo>
                    <a:cubicBezTo>
                      <a:pt x="956" y="1"/>
                      <a:pt x="89" y="326"/>
                      <a:pt x="89" y="326"/>
                    </a:cubicBezTo>
                    <a:cubicBezTo>
                      <a:pt x="89" y="326"/>
                      <a:pt x="134" y="603"/>
                      <a:pt x="143" y="1013"/>
                    </a:cubicBezTo>
                    <a:cubicBezTo>
                      <a:pt x="152" y="1245"/>
                      <a:pt x="152" y="1531"/>
                      <a:pt x="125" y="1825"/>
                    </a:cubicBezTo>
                    <a:cubicBezTo>
                      <a:pt x="116" y="1968"/>
                      <a:pt x="98" y="2111"/>
                      <a:pt x="81" y="2262"/>
                    </a:cubicBezTo>
                    <a:cubicBezTo>
                      <a:pt x="81" y="2280"/>
                      <a:pt x="72" y="2307"/>
                      <a:pt x="72" y="2334"/>
                    </a:cubicBezTo>
                    <a:cubicBezTo>
                      <a:pt x="18" y="2664"/>
                      <a:pt x="0" y="2905"/>
                      <a:pt x="0" y="3083"/>
                    </a:cubicBezTo>
                    <a:cubicBezTo>
                      <a:pt x="9" y="3458"/>
                      <a:pt x="143" y="3529"/>
                      <a:pt x="393" y="3565"/>
                    </a:cubicBezTo>
                    <a:cubicBezTo>
                      <a:pt x="759" y="3627"/>
                      <a:pt x="1062" y="3645"/>
                      <a:pt x="1285" y="3645"/>
                    </a:cubicBezTo>
                    <a:cubicBezTo>
                      <a:pt x="1508" y="3645"/>
                      <a:pt x="1668" y="3484"/>
                      <a:pt x="1713" y="3021"/>
                    </a:cubicBezTo>
                    <a:cubicBezTo>
                      <a:pt x="1713" y="2994"/>
                      <a:pt x="1713" y="2967"/>
                      <a:pt x="1713" y="2940"/>
                    </a:cubicBezTo>
                    <a:cubicBezTo>
                      <a:pt x="1731" y="2753"/>
                      <a:pt x="1749" y="2432"/>
                      <a:pt x="1767" y="2075"/>
                    </a:cubicBezTo>
                    <a:cubicBezTo>
                      <a:pt x="1776" y="1905"/>
                      <a:pt x="1784" y="1727"/>
                      <a:pt x="1784" y="1549"/>
                    </a:cubicBezTo>
                    <a:cubicBezTo>
                      <a:pt x="1793" y="1227"/>
                      <a:pt x="1802" y="906"/>
                      <a:pt x="1784" y="648"/>
                    </a:cubicBezTo>
                    <a:cubicBezTo>
                      <a:pt x="1767" y="371"/>
                      <a:pt x="1740" y="166"/>
                      <a:pt x="1686" y="86"/>
                    </a:cubicBezTo>
                    <a:cubicBezTo>
                      <a:pt x="1644" y="25"/>
                      <a:pt x="1548" y="1"/>
                      <a:pt x="1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2875704" y="3240162"/>
                <a:ext cx="230578" cy="162156"/>
              </a:xfrm>
              <a:custGeom>
                <a:rect b="b" l="l" r="r" t="t"/>
                <a:pathLst>
                  <a:path extrusionOk="0" h="1180" w="1678">
                    <a:moveTo>
                      <a:pt x="1659" y="1"/>
                    </a:moveTo>
                    <a:cubicBezTo>
                      <a:pt x="874" y="286"/>
                      <a:pt x="330" y="357"/>
                      <a:pt x="18" y="366"/>
                    </a:cubicBezTo>
                    <a:cubicBezTo>
                      <a:pt x="27" y="598"/>
                      <a:pt x="27" y="884"/>
                      <a:pt x="0" y="1178"/>
                    </a:cubicBezTo>
                    <a:cubicBezTo>
                      <a:pt x="41" y="1179"/>
                      <a:pt x="81" y="1180"/>
                      <a:pt x="122" y="1180"/>
                    </a:cubicBezTo>
                    <a:cubicBezTo>
                      <a:pt x="745" y="1180"/>
                      <a:pt x="1265" y="1053"/>
                      <a:pt x="1659" y="902"/>
                    </a:cubicBezTo>
                    <a:cubicBezTo>
                      <a:pt x="1668" y="580"/>
                      <a:pt x="1677" y="259"/>
                      <a:pt x="1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2858528" y="3436260"/>
                <a:ext cx="242808" cy="142505"/>
              </a:xfrm>
              <a:custGeom>
                <a:rect b="b" l="l" r="r" t="t"/>
                <a:pathLst>
                  <a:path extrusionOk="0" h="1037" w="1767">
                    <a:moveTo>
                      <a:pt x="1767" y="1"/>
                    </a:moveTo>
                    <a:lnTo>
                      <a:pt x="1767" y="1"/>
                    </a:lnTo>
                    <a:cubicBezTo>
                      <a:pt x="1120" y="150"/>
                      <a:pt x="628" y="193"/>
                      <a:pt x="275" y="193"/>
                    </a:cubicBezTo>
                    <a:cubicBezTo>
                      <a:pt x="205" y="193"/>
                      <a:pt x="140" y="191"/>
                      <a:pt x="81" y="188"/>
                    </a:cubicBezTo>
                    <a:cubicBezTo>
                      <a:pt x="81" y="206"/>
                      <a:pt x="72" y="233"/>
                      <a:pt x="72" y="260"/>
                    </a:cubicBezTo>
                    <a:cubicBezTo>
                      <a:pt x="18" y="590"/>
                      <a:pt x="0" y="831"/>
                      <a:pt x="0" y="1009"/>
                    </a:cubicBezTo>
                    <a:cubicBezTo>
                      <a:pt x="171" y="1028"/>
                      <a:pt x="335" y="1037"/>
                      <a:pt x="491" y="1037"/>
                    </a:cubicBezTo>
                    <a:cubicBezTo>
                      <a:pt x="980" y="1037"/>
                      <a:pt x="1395" y="954"/>
                      <a:pt x="1713" y="866"/>
                    </a:cubicBezTo>
                    <a:cubicBezTo>
                      <a:pt x="1731" y="679"/>
                      <a:pt x="1749" y="358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84"/>
                    </a:lnTo>
                    <a:cubicBezTo>
                      <a:pt x="11682" y="443"/>
                      <a:pt x="11651" y="313"/>
                      <a:pt x="11590" y="313"/>
                    </a:cubicBezTo>
                    <a:cubicBezTo>
                      <a:pt x="11574" y="313"/>
                      <a:pt x="11556" y="323"/>
                      <a:pt x="11535" y="343"/>
                    </a:cubicBezTo>
                    <a:cubicBezTo>
                      <a:pt x="11455" y="423"/>
                      <a:pt x="11161" y="682"/>
                      <a:pt x="10581" y="932"/>
                    </a:cubicBezTo>
                    <a:cubicBezTo>
                      <a:pt x="10393" y="1012"/>
                      <a:pt x="10179" y="1093"/>
                      <a:pt x="9938" y="1164"/>
                    </a:cubicBezTo>
                    <a:cubicBezTo>
                      <a:pt x="9626" y="1262"/>
                      <a:pt x="9252" y="1342"/>
                      <a:pt x="8832" y="1396"/>
                    </a:cubicBezTo>
                    <a:cubicBezTo>
                      <a:pt x="8627" y="1423"/>
                      <a:pt x="8404" y="1449"/>
                      <a:pt x="8163" y="1458"/>
                    </a:cubicBezTo>
                    <a:cubicBezTo>
                      <a:pt x="8083" y="1467"/>
                      <a:pt x="7994" y="1467"/>
                      <a:pt x="7904" y="1467"/>
                    </a:cubicBezTo>
                    <a:cubicBezTo>
                      <a:pt x="7794" y="1474"/>
                      <a:pt x="7683" y="1476"/>
                      <a:pt x="7572" y="1476"/>
                    </a:cubicBezTo>
                    <a:cubicBezTo>
                      <a:pt x="7370" y="1476"/>
                      <a:pt x="7166" y="1467"/>
                      <a:pt x="6959" y="1449"/>
                    </a:cubicBezTo>
                    <a:cubicBezTo>
                      <a:pt x="6736" y="1432"/>
                      <a:pt x="6513" y="1414"/>
                      <a:pt x="6290" y="1378"/>
                    </a:cubicBezTo>
                    <a:cubicBezTo>
                      <a:pt x="5862" y="1324"/>
                      <a:pt x="5424" y="1244"/>
                      <a:pt x="5005" y="1155"/>
                    </a:cubicBezTo>
                    <a:cubicBezTo>
                      <a:pt x="4782" y="1101"/>
                      <a:pt x="4568" y="1048"/>
                      <a:pt x="4354" y="994"/>
                    </a:cubicBezTo>
                    <a:cubicBezTo>
                      <a:pt x="4211" y="959"/>
                      <a:pt x="4068" y="923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9" name="Google Shape;1589;p31"/>
              <p:cNvGrpSpPr/>
              <p:nvPr/>
            </p:nvGrpSpPr>
            <p:grpSpPr>
              <a:xfrm>
                <a:off x="1771183" y="2882183"/>
                <a:ext cx="1395149" cy="371584"/>
                <a:chOff x="1771183" y="2882183"/>
                <a:chExt cx="1395149" cy="371584"/>
              </a:xfrm>
            </p:grpSpPr>
            <p:sp>
              <p:nvSpPr>
                <p:cNvPr id="1590" name="Google Shape;1590;p31"/>
                <p:cNvSpPr/>
                <p:nvPr/>
              </p:nvSpPr>
              <p:spPr>
                <a:xfrm>
                  <a:off x="1771183" y="2882183"/>
                  <a:ext cx="142359" cy="220834"/>
                </a:xfrm>
                <a:custGeom>
                  <a:rect b="b" l="l" r="r" t="t"/>
                  <a:pathLst>
                    <a:path extrusionOk="0" h="1607" w="1036">
                      <a:moveTo>
                        <a:pt x="393" y="1"/>
                      </a:moveTo>
                      <a:cubicBezTo>
                        <a:pt x="250" y="375"/>
                        <a:pt x="63" y="902"/>
                        <a:pt x="0" y="1330"/>
                      </a:cubicBezTo>
                      <a:cubicBezTo>
                        <a:pt x="179" y="1410"/>
                        <a:pt x="411" y="1508"/>
                        <a:pt x="678" y="1606"/>
                      </a:cubicBezTo>
                      <a:cubicBezTo>
                        <a:pt x="750" y="1214"/>
                        <a:pt x="866" y="643"/>
                        <a:pt x="1035" y="179"/>
                      </a:cubicBezTo>
                      <a:cubicBezTo>
                        <a:pt x="794" y="99"/>
                        <a:pt x="571" y="36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1"/>
                <p:cNvSpPr/>
                <p:nvPr/>
              </p:nvSpPr>
              <p:spPr>
                <a:xfrm>
                  <a:off x="1973454" y="2943472"/>
                  <a:ext cx="148406" cy="224544"/>
                </a:xfrm>
                <a:custGeom>
                  <a:rect b="b" l="l" r="r" t="t"/>
                  <a:pathLst>
                    <a:path extrusionOk="0" h="1634" w="1080">
                      <a:moveTo>
                        <a:pt x="437" y="1"/>
                      </a:moveTo>
                      <a:cubicBezTo>
                        <a:pt x="286" y="375"/>
                        <a:pt x="72" y="964"/>
                        <a:pt x="0" y="1428"/>
                      </a:cubicBezTo>
                      <a:cubicBezTo>
                        <a:pt x="214" y="1499"/>
                        <a:pt x="446" y="1571"/>
                        <a:pt x="696" y="1633"/>
                      </a:cubicBezTo>
                      <a:cubicBezTo>
                        <a:pt x="767" y="1214"/>
                        <a:pt x="901" y="643"/>
                        <a:pt x="1080" y="188"/>
                      </a:cubicBezTo>
                      <a:cubicBezTo>
                        <a:pt x="857" y="126"/>
                        <a:pt x="643" y="63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1"/>
                <p:cNvSpPr/>
                <p:nvPr/>
              </p:nvSpPr>
              <p:spPr>
                <a:xfrm>
                  <a:off x="2223545" y="3010946"/>
                  <a:ext cx="139886" cy="212176"/>
                </a:xfrm>
                <a:custGeom>
                  <a:rect b="b" l="l" r="r" t="t"/>
                  <a:pathLst>
                    <a:path extrusionOk="0" h="1544" w="1018">
                      <a:moveTo>
                        <a:pt x="366" y="0"/>
                      </a:moveTo>
                      <a:cubicBezTo>
                        <a:pt x="303" y="188"/>
                        <a:pt x="223" y="438"/>
                        <a:pt x="152" y="714"/>
                      </a:cubicBezTo>
                      <a:cubicBezTo>
                        <a:pt x="89" y="946"/>
                        <a:pt x="36" y="1187"/>
                        <a:pt x="0" y="1410"/>
                      </a:cubicBezTo>
                      <a:cubicBezTo>
                        <a:pt x="232" y="1455"/>
                        <a:pt x="464" y="1499"/>
                        <a:pt x="714" y="1544"/>
                      </a:cubicBezTo>
                      <a:cubicBezTo>
                        <a:pt x="732" y="1410"/>
                        <a:pt x="749" y="1267"/>
                        <a:pt x="776" y="1116"/>
                      </a:cubicBezTo>
                      <a:cubicBezTo>
                        <a:pt x="830" y="785"/>
                        <a:pt x="910" y="446"/>
                        <a:pt x="1017" y="161"/>
                      </a:cubicBezTo>
                      <a:cubicBezTo>
                        <a:pt x="794" y="107"/>
                        <a:pt x="580" y="54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1"/>
                <p:cNvSpPr/>
                <p:nvPr/>
              </p:nvSpPr>
              <p:spPr>
                <a:xfrm>
                  <a:off x="2511561" y="3063577"/>
                  <a:ext cx="120236" cy="190189"/>
                </a:xfrm>
                <a:custGeom>
                  <a:rect b="b" l="l" r="r" t="t"/>
                  <a:pathLst>
                    <a:path extrusionOk="0" h="1384" w="875">
                      <a:moveTo>
                        <a:pt x="206" y="1"/>
                      </a:moveTo>
                      <a:cubicBezTo>
                        <a:pt x="152" y="242"/>
                        <a:pt x="81" y="581"/>
                        <a:pt x="36" y="929"/>
                      </a:cubicBezTo>
                      <a:cubicBezTo>
                        <a:pt x="18" y="1063"/>
                        <a:pt x="1" y="1205"/>
                        <a:pt x="1" y="1330"/>
                      </a:cubicBezTo>
                      <a:cubicBezTo>
                        <a:pt x="233" y="1357"/>
                        <a:pt x="473" y="1375"/>
                        <a:pt x="714" y="1384"/>
                      </a:cubicBezTo>
                      <a:cubicBezTo>
                        <a:pt x="723" y="1250"/>
                        <a:pt x="723" y="1107"/>
                        <a:pt x="741" y="964"/>
                      </a:cubicBezTo>
                      <a:cubicBezTo>
                        <a:pt x="768" y="661"/>
                        <a:pt x="803" y="349"/>
                        <a:pt x="875" y="72"/>
                      </a:cubicBezTo>
                      <a:cubicBezTo>
                        <a:pt x="652" y="55"/>
                        <a:pt x="429" y="37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1"/>
                <p:cNvSpPr/>
                <p:nvPr/>
              </p:nvSpPr>
              <p:spPr>
                <a:xfrm>
                  <a:off x="2794768" y="3066051"/>
                  <a:ext cx="106770" cy="185242"/>
                </a:xfrm>
                <a:custGeom>
                  <a:rect b="b" l="l" r="r" t="t"/>
                  <a:pathLst>
                    <a:path extrusionOk="0" h="1348" w="777">
                      <a:moveTo>
                        <a:pt x="687" y="1"/>
                      </a:moveTo>
                      <a:cubicBezTo>
                        <a:pt x="482" y="28"/>
                        <a:pt x="259" y="54"/>
                        <a:pt x="18" y="63"/>
                      </a:cubicBezTo>
                      <a:cubicBezTo>
                        <a:pt x="9" y="313"/>
                        <a:pt x="0" y="616"/>
                        <a:pt x="18" y="911"/>
                      </a:cubicBezTo>
                      <a:cubicBezTo>
                        <a:pt x="27" y="1062"/>
                        <a:pt x="45" y="1205"/>
                        <a:pt x="63" y="1348"/>
                      </a:cubicBezTo>
                      <a:cubicBezTo>
                        <a:pt x="321" y="1330"/>
                        <a:pt x="553" y="1294"/>
                        <a:pt x="776" y="1259"/>
                      </a:cubicBezTo>
                      <a:cubicBezTo>
                        <a:pt x="759" y="1125"/>
                        <a:pt x="741" y="973"/>
                        <a:pt x="723" y="822"/>
                      </a:cubicBezTo>
                      <a:cubicBezTo>
                        <a:pt x="696" y="554"/>
                        <a:pt x="678" y="260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1"/>
                <p:cNvSpPr/>
                <p:nvPr/>
              </p:nvSpPr>
              <p:spPr>
                <a:xfrm>
                  <a:off x="3041149" y="3002288"/>
                  <a:ext cx="125183" cy="188953"/>
                </a:xfrm>
                <a:custGeom>
                  <a:rect b="b" l="l" r="r" t="t"/>
                  <a:pathLst>
                    <a:path extrusionOk="0" h="1375" w="911">
                      <a:moveTo>
                        <a:pt x="643" y="1"/>
                      </a:moveTo>
                      <a:cubicBezTo>
                        <a:pt x="455" y="81"/>
                        <a:pt x="241" y="162"/>
                        <a:pt x="0" y="233"/>
                      </a:cubicBezTo>
                      <a:cubicBezTo>
                        <a:pt x="36" y="456"/>
                        <a:pt x="81" y="715"/>
                        <a:pt x="143" y="964"/>
                      </a:cubicBezTo>
                      <a:cubicBezTo>
                        <a:pt x="179" y="1107"/>
                        <a:pt x="215" y="1241"/>
                        <a:pt x="259" y="1375"/>
                      </a:cubicBezTo>
                      <a:cubicBezTo>
                        <a:pt x="518" y="1268"/>
                        <a:pt x="732" y="1143"/>
                        <a:pt x="910" y="1027"/>
                      </a:cubicBezTo>
                      <a:cubicBezTo>
                        <a:pt x="866" y="902"/>
                        <a:pt x="830" y="777"/>
                        <a:pt x="794" y="643"/>
                      </a:cubicBezTo>
                      <a:cubicBezTo>
                        <a:pt x="732" y="438"/>
                        <a:pt x="678" y="215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6" name="Google Shape;1596;p31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93"/>
                    </a:lnTo>
                    <a:cubicBezTo>
                      <a:pt x="11473" y="1003"/>
                      <a:pt x="11134" y="1333"/>
                      <a:pt x="10732" y="1574"/>
                    </a:cubicBezTo>
                    <a:cubicBezTo>
                      <a:pt x="10527" y="1699"/>
                      <a:pt x="10313" y="1806"/>
                      <a:pt x="10081" y="1895"/>
                    </a:cubicBezTo>
                    <a:cubicBezTo>
                      <a:pt x="9707" y="2047"/>
                      <a:pt x="9287" y="2145"/>
                      <a:pt x="8868" y="2217"/>
                    </a:cubicBezTo>
                    <a:cubicBezTo>
                      <a:pt x="8636" y="2252"/>
                      <a:pt x="8395" y="2288"/>
                      <a:pt x="8163" y="2306"/>
                    </a:cubicBezTo>
                    <a:cubicBezTo>
                      <a:pt x="7816" y="2333"/>
                      <a:pt x="7468" y="2345"/>
                      <a:pt x="7132" y="2345"/>
                    </a:cubicBezTo>
                    <a:cubicBezTo>
                      <a:pt x="7029" y="2345"/>
                      <a:pt x="6926" y="2344"/>
                      <a:pt x="6825" y="2341"/>
                    </a:cubicBezTo>
                    <a:cubicBezTo>
                      <a:pt x="6575" y="2333"/>
                      <a:pt x="6343" y="2324"/>
                      <a:pt x="6120" y="2306"/>
                    </a:cubicBezTo>
                    <a:cubicBezTo>
                      <a:pt x="5549" y="2252"/>
                      <a:pt x="5085" y="2181"/>
                      <a:pt x="4818" y="2118"/>
                    </a:cubicBezTo>
                    <a:cubicBezTo>
                      <a:pt x="4800" y="2118"/>
                      <a:pt x="4782" y="2118"/>
                      <a:pt x="4764" y="2110"/>
                    </a:cubicBezTo>
                    <a:cubicBezTo>
                      <a:pt x="4461" y="2029"/>
                      <a:pt x="4265" y="1886"/>
                      <a:pt x="4140" y="1708"/>
                    </a:cubicBezTo>
                    <a:cubicBezTo>
                      <a:pt x="3944" y="1440"/>
                      <a:pt x="3917" y="1101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7" name="Google Shape;1597;p31"/>
            <p:cNvGrpSpPr/>
            <p:nvPr/>
          </p:nvGrpSpPr>
          <p:grpSpPr>
            <a:xfrm>
              <a:off x="1652083" y="1049907"/>
              <a:ext cx="356709" cy="339268"/>
              <a:chOff x="6111062" y="2333232"/>
              <a:chExt cx="336772" cy="320306"/>
            </a:xfrm>
          </p:grpSpPr>
          <p:sp>
            <p:nvSpPr>
              <p:cNvPr id="1598" name="Google Shape;1598;p31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>
              <a:off x="1062631" y="2334414"/>
              <a:ext cx="312534" cy="297767"/>
              <a:chOff x="6129210" y="2819761"/>
              <a:chExt cx="295066" cy="281124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6150243" y="2861587"/>
                <a:ext cx="75359" cy="57451"/>
              </a:xfrm>
              <a:custGeom>
                <a:rect b="b" l="l" r="r" t="t"/>
                <a:pathLst>
                  <a:path extrusionOk="0" h="478" w="627">
                    <a:moveTo>
                      <a:pt x="186" y="1"/>
                    </a:moveTo>
                    <a:cubicBezTo>
                      <a:pt x="76" y="1"/>
                      <a:pt x="1" y="172"/>
                      <a:pt x="91" y="237"/>
                    </a:cubicBezTo>
                    <a:cubicBezTo>
                      <a:pt x="121" y="256"/>
                      <a:pt x="147" y="263"/>
                      <a:pt x="167" y="263"/>
                    </a:cubicBezTo>
                    <a:cubicBezTo>
                      <a:pt x="209" y="263"/>
                      <a:pt x="230" y="236"/>
                      <a:pt x="233" y="236"/>
                    </a:cubicBezTo>
                    <a:cubicBezTo>
                      <a:pt x="234" y="236"/>
                      <a:pt x="234" y="236"/>
                      <a:pt x="234" y="237"/>
                    </a:cubicBezTo>
                    <a:cubicBezTo>
                      <a:pt x="305" y="282"/>
                      <a:pt x="564" y="478"/>
                      <a:pt x="564" y="478"/>
                    </a:cubicBezTo>
                    <a:lnTo>
                      <a:pt x="626" y="398"/>
                    </a:lnTo>
                    <a:cubicBezTo>
                      <a:pt x="626" y="398"/>
                      <a:pt x="341" y="192"/>
                      <a:pt x="305" y="166"/>
                    </a:cubicBezTo>
                    <a:cubicBezTo>
                      <a:pt x="287" y="157"/>
                      <a:pt x="359" y="41"/>
                      <a:pt x="216" y="5"/>
                    </a:cubicBezTo>
                    <a:cubicBezTo>
                      <a:pt x="206" y="2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6129210" y="2938870"/>
                <a:ext cx="81369" cy="32812"/>
              </a:xfrm>
              <a:custGeom>
                <a:rect b="b" l="l" r="r" t="t"/>
                <a:pathLst>
                  <a:path extrusionOk="0" h="273" w="677">
                    <a:moveTo>
                      <a:pt x="172" y="1"/>
                    </a:moveTo>
                    <a:cubicBezTo>
                      <a:pt x="156" y="1"/>
                      <a:pt x="137" y="4"/>
                      <a:pt x="114" y="13"/>
                    </a:cubicBezTo>
                    <a:cubicBezTo>
                      <a:pt x="1" y="66"/>
                      <a:pt x="41" y="272"/>
                      <a:pt x="152" y="272"/>
                    </a:cubicBezTo>
                    <a:cubicBezTo>
                      <a:pt x="154" y="272"/>
                      <a:pt x="157" y="272"/>
                      <a:pt x="159" y="272"/>
                    </a:cubicBezTo>
                    <a:cubicBezTo>
                      <a:pt x="275" y="272"/>
                      <a:pt x="266" y="192"/>
                      <a:pt x="275" y="192"/>
                    </a:cubicBezTo>
                    <a:cubicBezTo>
                      <a:pt x="355" y="183"/>
                      <a:pt x="676" y="183"/>
                      <a:pt x="676" y="183"/>
                    </a:cubicBezTo>
                    <a:lnTo>
                      <a:pt x="676" y="76"/>
                    </a:lnTo>
                    <a:cubicBezTo>
                      <a:pt x="676" y="76"/>
                      <a:pt x="328" y="94"/>
                      <a:pt x="284" y="94"/>
                    </a:cubicBezTo>
                    <a:cubicBezTo>
                      <a:pt x="269" y="94"/>
                      <a:pt x="254" y="1"/>
                      <a:pt x="1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6153008" y="2991873"/>
                <a:ext cx="75840" cy="55888"/>
              </a:xfrm>
              <a:custGeom>
                <a:rect b="b" l="l" r="r" t="t"/>
                <a:pathLst>
                  <a:path extrusionOk="0" h="465" w="631">
                    <a:moveTo>
                      <a:pt x="577" y="1"/>
                    </a:moveTo>
                    <a:cubicBezTo>
                      <a:pt x="577" y="1"/>
                      <a:pt x="282" y="197"/>
                      <a:pt x="246" y="224"/>
                    </a:cubicBezTo>
                    <a:cubicBezTo>
                      <a:pt x="246" y="224"/>
                      <a:pt x="245" y="224"/>
                      <a:pt x="244" y="224"/>
                    </a:cubicBezTo>
                    <a:cubicBezTo>
                      <a:pt x="230" y="224"/>
                      <a:pt x="197" y="193"/>
                      <a:pt x="154" y="193"/>
                    </a:cubicBezTo>
                    <a:cubicBezTo>
                      <a:pt x="125" y="193"/>
                      <a:pt x="93" y="206"/>
                      <a:pt x="59" y="250"/>
                    </a:cubicBezTo>
                    <a:cubicBezTo>
                      <a:pt x="0" y="339"/>
                      <a:pt x="94" y="464"/>
                      <a:pt x="184" y="464"/>
                    </a:cubicBezTo>
                    <a:cubicBezTo>
                      <a:pt x="202" y="464"/>
                      <a:pt x="221" y="459"/>
                      <a:pt x="238" y="447"/>
                    </a:cubicBezTo>
                    <a:cubicBezTo>
                      <a:pt x="336" y="375"/>
                      <a:pt x="282" y="313"/>
                      <a:pt x="291" y="313"/>
                    </a:cubicBezTo>
                    <a:cubicBezTo>
                      <a:pt x="353" y="268"/>
                      <a:pt x="630" y="90"/>
                      <a:pt x="630" y="90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6222237" y="3017594"/>
                <a:ext cx="44110" cy="74999"/>
              </a:xfrm>
              <a:custGeom>
                <a:rect b="b" l="l" r="r" t="t"/>
                <a:pathLst>
                  <a:path extrusionOk="0" h="624" w="367">
                    <a:moveTo>
                      <a:pt x="268" y="1"/>
                    </a:moveTo>
                    <a:cubicBezTo>
                      <a:pt x="268" y="1"/>
                      <a:pt x="152" y="331"/>
                      <a:pt x="134" y="375"/>
                    </a:cubicBezTo>
                    <a:cubicBezTo>
                      <a:pt x="125" y="393"/>
                      <a:pt x="1" y="357"/>
                      <a:pt x="1" y="500"/>
                    </a:cubicBezTo>
                    <a:cubicBezTo>
                      <a:pt x="1" y="579"/>
                      <a:pt x="78" y="624"/>
                      <a:pt x="148" y="624"/>
                    </a:cubicBezTo>
                    <a:cubicBezTo>
                      <a:pt x="198" y="624"/>
                      <a:pt x="245" y="602"/>
                      <a:pt x="259" y="554"/>
                    </a:cubicBezTo>
                    <a:cubicBezTo>
                      <a:pt x="295" y="447"/>
                      <a:pt x="215" y="429"/>
                      <a:pt x="224" y="420"/>
                    </a:cubicBezTo>
                    <a:cubicBezTo>
                      <a:pt x="250" y="340"/>
                      <a:pt x="366" y="45"/>
                      <a:pt x="366" y="45"/>
                    </a:cubicBez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6334855" y="2991873"/>
                <a:ext cx="78845" cy="51682"/>
              </a:xfrm>
              <a:custGeom>
                <a:rect b="b" l="l" r="r" t="t"/>
                <a:pathLst>
                  <a:path extrusionOk="0" h="430" w="656">
                    <a:moveTo>
                      <a:pt x="54" y="1"/>
                    </a:moveTo>
                    <a:lnTo>
                      <a:pt x="0" y="99"/>
                    </a:lnTo>
                    <a:cubicBezTo>
                      <a:pt x="0" y="99"/>
                      <a:pt x="312" y="259"/>
                      <a:pt x="348" y="286"/>
                    </a:cubicBezTo>
                    <a:cubicBezTo>
                      <a:pt x="366" y="286"/>
                      <a:pt x="312" y="411"/>
                      <a:pt x="464" y="429"/>
                    </a:cubicBezTo>
                    <a:cubicBezTo>
                      <a:pt x="469" y="429"/>
                      <a:pt x="474" y="430"/>
                      <a:pt x="479" y="430"/>
                    </a:cubicBezTo>
                    <a:cubicBezTo>
                      <a:pt x="594" y="430"/>
                      <a:pt x="656" y="230"/>
                      <a:pt x="544" y="179"/>
                    </a:cubicBezTo>
                    <a:cubicBezTo>
                      <a:pt x="521" y="168"/>
                      <a:pt x="501" y="164"/>
                      <a:pt x="484" y="164"/>
                    </a:cubicBezTo>
                    <a:cubicBezTo>
                      <a:pt x="435" y="164"/>
                      <a:pt x="414" y="198"/>
                      <a:pt x="411" y="198"/>
                    </a:cubicBezTo>
                    <a:cubicBezTo>
                      <a:pt x="411" y="198"/>
                      <a:pt x="411" y="197"/>
                      <a:pt x="411" y="197"/>
                    </a:cubicBezTo>
                    <a:cubicBezTo>
                      <a:pt x="330" y="16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6341225" y="2930456"/>
                <a:ext cx="83051" cy="33052"/>
              </a:xfrm>
              <a:custGeom>
                <a:rect b="b" l="l" r="r" t="t"/>
                <a:pathLst>
                  <a:path extrusionOk="0" h="275" w="691">
                    <a:moveTo>
                      <a:pt x="522" y="1"/>
                    </a:moveTo>
                    <a:cubicBezTo>
                      <a:pt x="515" y="1"/>
                      <a:pt x="508" y="1"/>
                      <a:pt x="500" y="3"/>
                    </a:cubicBezTo>
                    <a:cubicBezTo>
                      <a:pt x="393" y="21"/>
                      <a:pt x="411" y="101"/>
                      <a:pt x="402" y="101"/>
                    </a:cubicBezTo>
                    <a:cubicBezTo>
                      <a:pt x="322" y="119"/>
                      <a:pt x="1" y="164"/>
                      <a:pt x="1" y="164"/>
                    </a:cubicBezTo>
                    <a:lnTo>
                      <a:pt x="19" y="271"/>
                    </a:lnTo>
                    <a:cubicBezTo>
                      <a:pt x="19" y="271"/>
                      <a:pt x="367" y="208"/>
                      <a:pt x="411" y="199"/>
                    </a:cubicBezTo>
                    <a:cubicBezTo>
                      <a:pt x="425" y="199"/>
                      <a:pt x="444" y="275"/>
                      <a:pt x="515" y="275"/>
                    </a:cubicBezTo>
                    <a:cubicBezTo>
                      <a:pt x="535" y="275"/>
                      <a:pt x="560" y="269"/>
                      <a:pt x="590" y="253"/>
                    </a:cubicBezTo>
                    <a:cubicBezTo>
                      <a:pt x="690" y="194"/>
                      <a:pt x="633" y="1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6317668" y="2859184"/>
                <a:ext cx="70552" cy="62018"/>
              </a:xfrm>
              <a:custGeom>
                <a:rect b="b" l="l" r="r" t="t"/>
                <a:pathLst>
                  <a:path extrusionOk="0" h="516" w="587">
                    <a:moveTo>
                      <a:pt x="404" y="1"/>
                    </a:moveTo>
                    <a:cubicBezTo>
                      <a:pt x="381" y="1"/>
                      <a:pt x="358" y="8"/>
                      <a:pt x="339" y="25"/>
                    </a:cubicBezTo>
                    <a:cubicBezTo>
                      <a:pt x="259" y="105"/>
                      <a:pt x="313" y="159"/>
                      <a:pt x="313" y="168"/>
                    </a:cubicBezTo>
                    <a:cubicBezTo>
                      <a:pt x="250" y="221"/>
                      <a:pt x="0" y="435"/>
                      <a:pt x="0" y="435"/>
                    </a:cubicBezTo>
                    <a:lnTo>
                      <a:pt x="72" y="516"/>
                    </a:lnTo>
                    <a:cubicBezTo>
                      <a:pt x="72" y="516"/>
                      <a:pt x="331" y="275"/>
                      <a:pt x="366" y="248"/>
                    </a:cubicBezTo>
                    <a:cubicBezTo>
                      <a:pt x="367" y="248"/>
                      <a:pt x="367" y="247"/>
                      <a:pt x="368" y="247"/>
                    </a:cubicBezTo>
                    <a:cubicBezTo>
                      <a:pt x="377" y="247"/>
                      <a:pt x="408" y="269"/>
                      <a:pt x="445" y="269"/>
                    </a:cubicBezTo>
                    <a:cubicBezTo>
                      <a:pt x="477" y="269"/>
                      <a:pt x="513" y="253"/>
                      <a:pt x="545" y="195"/>
                    </a:cubicBezTo>
                    <a:cubicBezTo>
                      <a:pt x="587" y="103"/>
                      <a:pt x="490" y="1"/>
                      <a:pt x="4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6278005" y="2823487"/>
                <a:ext cx="38701" cy="76321"/>
              </a:xfrm>
              <a:custGeom>
                <a:rect b="b" l="l" r="r" t="t"/>
                <a:pathLst>
                  <a:path extrusionOk="0" h="635" w="322">
                    <a:moveTo>
                      <a:pt x="163" y="1"/>
                    </a:moveTo>
                    <a:cubicBezTo>
                      <a:pt x="105" y="1"/>
                      <a:pt x="49" y="30"/>
                      <a:pt x="36" y="90"/>
                    </a:cubicBezTo>
                    <a:cubicBezTo>
                      <a:pt x="18" y="197"/>
                      <a:pt x="99" y="206"/>
                      <a:pt x="90" y="215"/>
                    </a:cubicBezTo>
                    <a:cubicBezTo>
                      <a:pt x="81" y="295"/>
                      <a:pt x="0" y="608"/>
                      <a:pt x="0" y="608"/>
                    </a:cubicBezTo>
                    <a:lnTo>
                      <a:pt x="107" y="634"/>
                    </a:lnTo>
                    <a:cubicBezTo>
                      <a:pt x="107" y="634"/>
                      <a:pt x="179" y="295"/>
                      <a:pt x="188" y="251"/>
                    </a:cubicBezTo>
                    <a:cubicBezTo>
                      <a:pt x="188" y="233"/>
                      <a:pt x="322" y="251"/>
                      <a:pt x="304" y="99"/>
                    </a:cubicBezTo>
                    <a:cubicBezTo>
                      <a:pt x="290" y="34"/>
                      <a:pt x="226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6303726" y="3025166"/>
                <a:ext cx="43629" cy="75720"/>
              </a:xfrm>
              <a:custGeom>
                <a:rect b="b" l="l" r="r" t="t"/>
                <a:pathLst>
                  <a:path extrusionOk="0" h="630" w="363">
                    <a:moveTo>
                      <a:pt x="108" y="0"/>
                    </a:moveTo>
                    <a:lnTo>
                      <a:pt x="9" y="27"/>
                    </a:lnTo>
                    <a:cubicBezTo>
                      <a:pt x="9" y="27"/>
                      <a:pt x="108" y="357"/>
                      <a:pt x="125" y="410"/>
                    </a:cubicBezTo>
                    <a:cubicBezTo>
                      <a:pt x="125" y="419"/>
                      <a:pt x="1" y="473"/>
                      <a:pt x="99" y="589"/>
                    </a:cubicBezTo>
                    <a:cubicBezTo>
                      <a:pt x="119" y="617"/>
                      <a:pt x="151" y="629"/>
                      <a:pt x="184" y="629"/>
                    </a:cubicBezTo>
                    <a:cubicBezTo>
                      <a:pt x="267" y="629"/>
                      <a:pt x="362" y="556"/>
                      <a:pt x="331" y="473"/>
                    </a:cubicBezTo>
                    <a:cubicBezTo>
                      <a:pt x="307" y="402"/>
                      <a:pt x="267" y="390"/>
                      <a:pt x="243" y="390"/>
                    </a:cubicBezTo>
                    <a:cubicBezTo>
                      <a:pt x="231" y="390"/>
                      <a:pt x="224" y="393"/>
                      <a:pt x="224" y="393"/>
                    </a:cubicBezTo>
                    <a:cubicBezTo>
                      <a:pt x="197" y="31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6214906" y="2819761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1"/>
                    </a:moveTo>
                    <a:cubicBezTo>
                      <a:pt x="93" y="1"/>
                      <a:pt x="0" y="74"/>
                      <a:pt x="26" y="157"/>
                    </a:cubicBezTo>
                    <a:cubicBezTo>
                      <a:pt x="50" y="228"/>
                      <a:pt x="89" y="240"/>
                      <a:pt x="116" y="240"/>
                    </a:cubicBezTo>
                    <a:cubicBezTo>
                      <a:pt x="129" y="240"/>
                      <a:pt x="139" y="237"/>
                      <a:pt x="142" y="237"/>
                    </a:cubicBezTo>
                    <a:cubicBezTo>
                      <a:pt x="160" y="317"/>
                      <a:pt x="249" y="630"/>
                      <a:pt x="249" y="630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31" y="219"/>
                    </a:cubicBezTo>
                    <a:cubicBezTo>
                      <a:pt x="231" y="210"/>
                      <a:pt x="356" y="157"/>
                      <a:pt x="267" y="41"/>
                    </a:cubicBezTo>
                    <a:cubicBezTo>
                      <a:pt x="244" y="13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6195435" y="2874688"/>
                <a:ext cx="170550" cy="160454"/>
              </a:xfrm>
              <a:custGeom>
                <a:rect b="b" l="l" r="r" t="t"/>
                <a:pathLst>
                  <a:path extrusionOk="0" h="1335" w="1419">
                    <a:moveTo>
                      <a:pt x="711" y="1"/>
                    </a:moveTo>
                    <a:cubicBezTo>
                      <a:pt x="656" y="1"/>
                      <a:pt x="601" y="7"/>
                      <a:pt x="545" y="21"/>
                    </a:cubicBezTo>
                    <a:cubicBezTo>
                      <a:pt x="411" y="48"/>
                      <a:pt x="304" y="119"/>
                      <a:pt x="215" y="217"/>
                    </a:cubicBezTo>
                    <a:cubicBezTo>
                      <a:pt x="72" y="378"/>
                      <a:pt x="0" y="601"/>
                      <a:pt x="54" y="824"/>
                    </a:cubicBezTo>
                    <a:cubicBezTo>
                      <a:pt x="130" y="1134"/>
                      <a:pt x="404" y="1335"/>
                      <a:pt x="703" y="1335"/>
                    </a:cubicBezTo>
                    <a:cubicBezTo>
                      <a:pt x="756" y="1335"/>
                      <a:pt x="811" y="1328"/>
                      <a:pt x="866" y="1315"/>
                    </a:cubicBezTo>
                    <a:cubicBezTo>
                      <a:pt x="1000" y="1288"/>
                      <a:pt x="1107" y="1216"/>
                      <a:pt x="1196" y="1127"/>
                    </a:cubicBezTo>
                    <a:cubicBezTo>
                      <a:pt x="1348" y="967"/>
                      <a:pt x="1419" y="735"/>
                      <a:pt x="1356" y="512"/>
                    </a:cubicBezTo>
                    <a:cubicBezTo>
                      <a:pt x="1281" y="202"/>
                      <a:pt x="1013" y="1"/>
                      <a:pt x="7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6195435" y="2900769"/>
                <a:ext cx="143747" cy="134372"/>
              </a:xfrm>
              <a:custGeom>
                <a:rect b="b" l="l" r="r" t="t"/>
                <a:pathLst>
                  <a:path extrusionOk="0" h="1118" w="1196">
                    <a:moveTo>
                      <a:pt x="215" y="0"/>
                    </a:moveTo>
                    <a:lnTo>
                      <a:pt x="215" y="0"/>
                    </a:lnTo>
                    <a:cubicBezTo>
                      <a:pt x="72" y="161"/>
                      <a:pt x="0" y="384"/>
                      <a:pt x="54" y="607"/>
                    </a:cubicBezTo>
                    <a:cubicBezTo>
                      <a:pt x="130" y="917"/>
                      <a:pt x="404" y="1118"/>
                      <a:pt x="703" y="1118"/>
                    </a:cubicBezTo>
                    <a:cubicBezTo>
                      <a:pt x="756" y="1118"/>
                      <a:pt x="811" y="1111"/>
                      <a:pt x="866" y="1098"/>
                    </a:cubicBezTo>
                    <a:cubicBezTo>
                      <a:pt x="1000" y="1071"/>
                      <a:pt x="1107" y="999"/>
                      <a:pt x="1196" y="910"/>
                    </a:cubicBezTo>
                    <a:lnTo>
                      <a:pt x="1196" y="910"/>
                    </a:lnTo>
                    <a:cubicBezTo>
                      <a:pt x="1110" y="937"/>
                      <a:pt x="1019" y="953"/>
                      <a:pt x="928" y="953"/>
                    </a:cubicBezTo>
                    <a:cubicBezTo>
                      <a:pt x="774" y="953"/>
                      <a:pt x="620" y="905"/>
                      <a:pt x="491" y="776"/>
                    </a:cubicBezTo>
                    <a:cubicBezTo>
                      <a:pt x="224" y="518"/>
                      <a:pt x="197" y="214"/>
                      <a:pt x="215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3" name="Google Shape;1623;p31"/>
            <p:cNvGrpSpPr/>
            <p:nvPr/>
          </p:nvGrpSpPr>
          <p:grpSpPr>
            <a:xfrm>
              <a:off x="3367436" y="2003700"/>
              <a:ext cx="312534" cy="298149"/>
              <a:chOff x="8128931" y="2944158"/>
              <a:chExt cx="295066" cy="281485"/>
            </a:xfrm>
          </p:grpSpPr>
          <p:sp>
            <p:nvSpPr>
              <p:cNvPr id="1624" name="Google Shape;1624;p31"/>
              <p:cNvSpPr/>
              <p:nvPr/>
            </p:nvSpPr>
            <p:spPr>
              <a:xfrm>
                <a:off x="8150085" y="2985984"/>
                <a:ext cx="75239" cy="57451"/>
              </a:xfrm>
              <a:custGeom>
                <a:rect b="b" l="l" r="r" t="t"/>
                <a:pathLst>
                  <a:path extrusionOk="0" h="478" w="626">
                    <a:moveTo>
                      <a:pt x="185" y="1"/>
                    </a:moveTo>
                    <a:cubicBezTo>
                      <a:pt x="75" y="1"/>
                      <a:pt x="0" y="171"/>
                      <a:pt x="99" y="237"/>
                    </a:cubicBezTo>
                    <a:cubicBezTo>
                      <a:pt x="128" y="258"/>
                      <a:pt x="153" y="265"/>
                      <a:pt x="173" y="265"/>
                    </a:cubicBezTo>
                    <a:cubicBezTo>
                      <a:pt x="213" y="265"/>
                      <a:pt x="233" y="237"/>
                      <a:pt x="233" y="237"/>
                    </a:cubicBezTo>
                    <a:cubicBezTo>
                      <a:pt x="304" y="281"/>
                      <a:pt x="563" y="478"/>
                      <a:pt x="563" y="478"/>
                    </a:cubicBezTo>
                    <a:lnTo>
                      <a:pt x="625" y="397"/>
                    </a:lnTo>
                    <a:cubicBezTo>
                      <a:pt x="625" y="397"/>
                      <a:pt x="340" y="192"/>
                      <a:pt x="304" y="166"/>
                    </a:cubicBezTo>
                    <a:cubicBezTo>
                      <a:pt x="286" y="157"/>
                      <a:pt x="357" y="41"/>
                      <a:pt x="215" y="5"/>
                    </a:cubicBezTo>
                    <a:cubicBezTo>
                      <a:pt x="204" y="2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8128931" y="3063867"/>
                <a:ext cx="82450" cy="32211"/>
              </a:xfrm>
              <a:custGeom>
                <a:rect b="b" l="l" r="r" t="t"/>
                <a:pathLst>
                  <a:path extrusionOk="0" h="268" w="686">
                    <a:moveTo>
                      <a:pt x="182" y="0"/>
                    </a:moveTo>
                    <a:cubicBezTo>
                      <a:pt x="163" y="0"/>
                      <a:pt x="141" y="5"/>
                      <a:pt x="114" y="17"/>
                    </a:cubicBezTo>
                    <a:cubicBezTo>
                      <a:pt x="0" y="61"/>
                      <a:pt x="41" y="267"/>
                      <a:pt x="160" y="267"/>
                    </a:cubicBezTo>
                    <a:cubicBezTo>
                      <a:pt x="163" y="267"/>
                      <a:pt x="165" y="267"/>
                      <a:pt x="168" y="267"/>
                    </a:cubicBezTo>
                    <a:cubicBezTo>
                      <a:pt x="275" y="267"/>
                      <a:pt x="266" y="187"/>
                      <a:pt x="275" y="187"/>
                    </a:cubicBezTo>
                    <a:cubicBezTo>
                      <a:pt x="355" y="178"/>
                      <a:pt x="676" y="178"/>
                      <a:pt x="676" y="178"/>
                    </a:cubicBezTo>
                    <a:lnTo>
                      <a:pt x="685" y="71"/>
                    </a:lnTo>
                    <a:lnTo>
                      <a:pt x="685" y="71"/>
                    </a:lnTo>
                    <a:cubicBezTo>
                      <a:pt x="685" y="71"/>
                      <a:pt x="328" y="88"/>
                      <a:pt x="284" y="88"/>
                    </a:cubicBezTo>
                    <a:cubicBezTo>
                      <a:pt x="269" y="88"/>
                      <a:pt x="261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8152849" y="3116270"/>
                <a:ext cx="75600" cy="55888"/>
              </a:xfrm>
              <a:custGeom>
                <a:rect b="b" l="l" r="r" t="t"/>
                <a:pathLst>
                  <a:path extrusionOk="0" h="465" w="629">
                    <a:moveTo>
                      <a:pt x="575" y="0"/>
                    </a:moveTo>
                    <a:cubicBezTo>
                      <a:pt x="575" y="0"/>
                      <a:pt x="281" y="197"/>
                      <a:pt x="245" y="223"/>
                    </a:cubicBezTo>
                    <a:cubicBezTo>
                      <a:pt x="244" y="224"/>
                      <a:pt x="243" y="224"/>
                      <a:pt x="242" y="224"/>
                    </a:cubicBezTo>
                    <a:cubicBezTo>
                      <a:pt x="229" y="224"/>
                      <a:pt x="196" y="193"/>
                      <a:pt x="154" y="193"/>
                    </a:cubicBezTo>
                    <a:cubicBezTo>
                      <a:pt x="127" y="193"/>
                      <a:pt x="97" y="206"/>
                      <a:pt x="67" y="250"/>
                    </a:cubicBezTo>
                    <a:cubicBezTo>
                      <a:pt x="0" y="339"/>
                      <a:pt x="93" y="464"/>
                      <a:pt x="187" y="464"/>
                    </a:cubicBezTo>
                    <a:cubicBezTo>
                      <a:pt x="207" y="464"/>
                      <a:pt x="227" y="459"/>
                      <a:pt x="245" y="446"/>
                    </a:cubicBezTo>
                    <a:cubicBezTo>
                      <a:pt x="334" y="384"/>
                      <a:pt x="281" y="322"/>
                      <a:pt x="290" y="313"/>
                    </a:cubicBezTo>
                    <a:cubicBezTo>
                      <a:pt x="361" y="268"/>
                      <a:pt x="629" y="98"/>
                      <a:pt x="629" y="98"/>
                    </a:cubicBez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8221959" y="3141991"/>
                <a:ext cx="44110" cy="75119"/>
              </a:xfrm>
              <a:custGeom>
                <a:rect b="b" l="l" r="r" t="t"/>
                <a:pathLst>
                  <a:path extrusionOk="0" h="625" w="367">
                    <a:moveTo>
                      <a:pt x="268" y="0"/>
                    </a:moveTo>
                    <a:cubicBezTo>
                      <a:pt x="268" y="0"/>
                      <a:pt x="152" y="331"/>
                      <a:pt x="134" y="375"/>
                    </a:cubicBezTo>
                    <a:cubicBezTo>
                      <a:pt x="125" y="393"/>
                      <a:pt x="0" y="357"/>
                      <a:pt x="0" y="509"/>
                    </a:cubicBezTo>
                    <a:cubicBezTo>
                      <a:pt x="0" y="582"/>
                      <a:pt x="76" y="624"/>
                      <a:pt x="146" y="624"/>
                    </a:cubicBezTo>
                    <a:cubicBezTo>
                      <a:pt x="196" y="624"/>
                      <a:pt x="244" y="602"/>
                      <a:pt x="259" y="554"/>
                    </a:cubicBezTo>
                    <a:cubicBezTo>
                      <a:pt x="295" y="447"/>
                      <a:pt x="223" y="429"/>
                      <a:pt x="223" y="420"/>
                    </a:cubicBezTo>
                    <a:cubicBezTo>
                      <a:pt x="250" y="339"/>
                      <a:pt x="366" y="45"/>
                      <a:pt x="366" y="45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8334456" y="3117352"/>
                <a:ext cx="78965" cy="50600"/>
              </a:xfrm>
              <a:custGeom>
                <a:rect b="b" l="l" r="r" t="t"/>
                <a:pathLst>
                  <a:path extrusionOk="0" h="421" w="657">
                    <a:moveTo>
                      <a:pt x="54" y="0"/>
                    </a:moveTo>
                    <a:lnTo>
                      <a:pt x="1" y="89"/>
                    </a:lnTo>
                    <a:cubicBezTo>
                      <a:pt x="1" y="89"/>
                      <a:pt x="313" y="250"/>
                      <a:pt x="358" y="277"/>
                    </a:cubicBezTo>
                    <a:cubicBezTo>
                      <a:pt x="367" y="286"/>
                      <a:pt x="313" y="402"/>
                      <a:pt x="465" y="420"/>
                    </a:cubicBezTo>
                    <a:cubicBezTo>
                      <a:pt x="470" y="420"/>
                      <a:pt x="475" y="421"/>
                      <a:pt x="480" y="421"/>
                    </a:cubicBezTo>
                    <a:cubicBezTo>
                      <a:pt x="595" y="421"/>
                      <a:pt x="657" y="221"/>
                      <a:pt x="545" y="170"/>
                    </a:cubicBezTo>
                    <a:cubicBezTo>
                      <a:pt x="522" y="159"/>
                      <a:pt x="502" y="155"/>
                      <a:pt x="485" y="155"/>
                    </a:cubicBezTo>
                    <a:cubicBezTo>
                      <a:pt x="432" y="155"/>
                      <a:pt x="411" y="197"/>
                      <a:pt x="411" y="197"/>
                    </a:cubicBezTo>
                    <a:cubicBezTo>
                      <a:pt x="331" y="152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8342028" y="3054853"/>
                <a:ext cx="81970" cy="33052"/>
              </a:xfrm>
              <a:custGeom>
                <a:rect b="b" l="l" r="r" t="t"/>
                <a:pathLst>
                  <a:path extrusionOk="0" h="275" w="682">
                    <a:moveTo>
                      <a:pt x="520" y="1"/>
                    </a:moveTo>
                    <a:cubicBezTo>
                      <a:pt x="513" y="1"/>
                      <a:pt x="507" y="1"/>
                      <a:pt x="500" y="3"/>
                    </a:cubicBezTo>
                    <a:cubicBezTo>
                      <a:pt x="384" y="21"/>
                      <a:pt x="402" y="101"/>
                      <a:pt x="402" y="101"/>
                    </a:cubicBezTo>
                    <a:cubicBezTo>
                      <a:pt x="313" y="119"/>
                      <a:pt x="0" y="163"/>
                      <a:pt x="0" y="163"/>
                    </a:cubicBezTo>
                    <a:lnTo>
                      <a:pt x="9" y="271"/>
                    </a:lnTo>
                    <a:cubicBezTo>
                      <a:pt x="9" y="271"/>
                      <a:pt x="357" y="208"/>
                      <a:pt x="402" y="199"/>
                    </a:cubicBezTo>
                    <a:cubicBezTo>
                      <a:pt x="416" y="199"/>
                      <a:pt x="440" y="275"/>
                      <a:pt x="509" y="275"/>
                    </a:cubicBezTo>
                    <a:cubicBezTo>
                      <a:pt x="529" y="275"/>
                      <a:pt x="553" y="269"/>
                      <a:pt x="580" y="253"/>
                    </a:cubicBezTo>
                    <a:cubicBezTo>
                      <a:pt x="681" y="194"/>
                      <a:pt x="624" y="1"/>
                      <a:pt x="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8318471" y="2983580"/>
                <a:ext cx="70311" cy="62018"/>
              </a:xfrm>
              <a:custGeom>
                <a:rect b="b" l="l" r="r" t="t"/>
                <a:pathLst>
                  <a:path extrusionOk="0" h="516" w="585">
                    <a:moveTo>
                      <a:pt x="396" y="1"/>
                    </a:moveTo>
                    <a:cubicBezTo>
                      <a:pt x="372" y="1"/>
                      <a:pt x="349" y="8"/>
                      <a:pt x="330" y="25"/>
                    </a:cubicBezTo>
                    <a:cubicBezTo>
                      <a:pt x="250" y="105"/>
                      <a:pt x="303" y="159"/>
                      <a:pt x="303" y="168"/>
                    </a:cubicBezTo>
                    <a:cubicBezTo>
                      <a:pt x="241" y="221"/>
                      <a:pt x="0" y="435"/>
                      <a:pt x="0" y="435"/>
                    </a:cubicBezTo>
                    <a:lnTo>
                      <a:pt x="63" y="516"/>
                    </a:lnTo>
                    <a:cubicBezTo>
                      <a:pt x="63" y="516"/>
                      <a:pt x="321" y="275"/>
                      <a:pt x="357" y="248"/>
                    </a:cubicBezTo>
                    <a:cubicBezTo>
                      <a:pt x="358" y="248"/>
                      <a:pt x="359" y="247"/>
                      <a:pt x="360" y="247"/>
                    </a:cubicBezTo>
                    <a:cubicBezTo>
                      <a:pt x="373" y="247"/>
                      <a:pt x="403" y="269"/>
                      <a:pt x="439" y="269"/>
                    </a:cubicBezTo>
                    <a:cubicBezTo>
                      <a:pt x="469" y="269"/>
                      <a:pt x="504" y="253"/>
                      <a:pt x="535" y="194"/>
                    </a:cubicBezTo>
                    <a:cubicBezTo>
                      <a:pt x="585" y="103"/>
                      <a:pt x="484" y="1"/>
                      <a:pt x="3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277727" y="2948004"/>
                <a:ext cx="38701" cy="76200"/>
              </a:xfrm>
              <a:custGeom>
                <a:rect b="b" l="l" r="r" t="t"/>
                <a:pathLst>
                  <a:path extrusionOk="0" h="634" w="322">
                    <a:moveTo>
                      <a:pt x="163" y="1"/>
                    </a:moveTo>
                    <a:cubicBezTo>
                      <a:pt x="105" y="1"/>
                      <a:pt x="49" y="30"/>
                      <a:pt x="36" y="89"/>
                    </a:cubicBezTo>
                    <a:cubicBezTo>
                      <a:pt x="18" y="196"/>
                      <a:pt x="98" y="214"/>
                      <a:pt x="98" y="214"/>
                    </a:cubicBezTo>
                    <a:cubicBezTo>
                      <a:pt x="80" y="294"/>
                      <a:pt x="0" y="606"/>
                      <a:pt x="0" y="606"/>
                    </a:cubicBezTo>
                    <a:lnTo>
                      <a:pt x="107" y="633"/>
                    </a:lnTo>
                    <a:cubicBezTo>
                      <a:pt x="107" y="633"/>
                      <a:pt x="179" y="294"/>
                      <a:pt x="187" y="250"/>
                    </a:cubicBezTo>
                    <a:cubicBezTo>
                      <a:pt x="187" y="232"/>
                      <a:pt x="321" y="250"/>
                      <a:pt x="303" y="107"/>
                    </a:cubicBezTo>
                    <a:cubicBezTo>
                      <a:pt x="294" y="36"/>
                      <a:pt x="228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304529" y="3149442"/>
                <a:ext cx="42427" cy="76200"/>
              </a:xfrm>
              <a:custGeom>
                <a:rect b="b" l="l" r="r" t="t"/>
                <a:pathLst>
                  <a:path extrusionOk="0" h="634" w="353">
                    <a:moveTo>
                      <a:pt x="98" y="1"/>
                    </a:moveTo>
                    <a:lnTo>
                      <a:pt x="0" y="28"/>
                    </a:lnTo>
                    <a:cubicBezTo>
                      <a:pt x="0" y="28"/>
                      <a:pt x="98" y="367"/>
                      <a:pt x="116" y="411"/>
                    </a:cubicBezTo>
                    <a:cubicBezTo>
                      <a:pt x="116" y="429"/>
                      <a:pt x="0" y="474"/>
                      <a:pt x="89" y="590"/>
                    </a:cubicBezTo>
                    <a:cubicBezTo>
                      <a:pt x="110" y="621"/>
                      <a:pt x="142" y="634"/>
                      <a:pt x="176" y="634"/>
                    </a:cubicBezTo>
                    <a:cubicBezTo>
                      <a:pt x="259" y="634"/>
                      <a:pt x="353" y="556"/>
                      <a:pt x="321" y="474"/>
                    </a:cubicBezTo>
                    <a:cubicBezTo>
                      <a:pt x="298" y="402"/>
                      <a:pt x="258" y="390"/>
                      <a:pt x="234" y="390"/>
                    </a:cubicBezTo>
                    <a:cubicBezTo>
                      <a:pt x="222" y="390"/>
                      <a:pt x="214" y="393"/>
                      <a:pt x="214" y="393"/>
                    </a:cubicBezTo>
                    <a:cubicBezTo>
                      <a:pt x="188" y="313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214627" y="2944158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0"/>
                    </a:moveTo>
                    <a:cubicBezTo>
                      <a:pt x="92" y="0"/>
                      <a:pt x="0" y="74"/>
                      <a:pt x="26" y="157"/>
                    </a:cubicBezTo>
                    <a:cubicBezTo>
                      <a:pt x="61" y="264"/>
                      <a:pt x="142" y="237"/>
                      <a:pt x="142" y="246"/>
                    </a:cubicBezTo>
                    <a:cubicBezTo>
                      <a:pt x="168" y="317"/>
                      <a:pt x="249" y="629"/>
                      <a:pt x="249" y="629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40" y="228"/>
                    </a:cubicBezTo>
                    <a:cubicBezTo>
                      <a:pt x="231" y="210"/>
                      <a:pt x="356" y="166"/>
                      <a:pt x="266" y="41"/>
                    </a:cubicBezTo>
                    <a:cubicBezTo>
                      <a:pt x="243" y="12"/>
                      <a:pt x="211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8195156" y="2999085"/>
                <a:ext cx="170550" cy="161175"/>
              </a:xfrm>
              <a:custGeom>
                <a:rect b="b" l="l" r="r" t="t"/>
                <a:pathLst>
                  <a:path extrusionOk="0" h="1341" w="1419">
                    <a:moveTo>
                      <a:pt x="716" y="1"/>
                    </a:moveTo>
                    <a:cubicBezTo>
                      <a:pt x="662" y="1"/>
                      <a:pt x="608" y="7"/>
                      <a:pt x="553" y="21"/>
                    </a:cubicBezTo>
                    <a:cubicBezTo>
                      <a:pt x="420" y="48"/>
                      <a:pt x="304" y="119"/>
                      <a:pt x="214" y="217"/>
                    </a:cubicBezTo>
                    <a:cubicBezTo>
                      <a:pt x="72" y="378"/>
                      <a:pt x="0" y="601"/>
                      <a:pt x="63" y="833"/>
                    </a:cubicBezTo>
                    <a:cubicBezTo>
                      <a:pt x="139" y="1139"/>
                      <a:pt x="413" y="1340"/>
                      <a:pt x="715" y="1340"/>
                    </a:cubicBezTo>
                    <a:cubicBezTo>
                      <a:pt x="765" y="1340"/>
                      <a:pt x="815" y="1335"/>
                      <a:pt x="866" y="1323"/>
                    </a:cubicBezTo>
                    <a:cubicBezTo>
                      <a:pt x="999" y="1288"/>
                      <a:pt x="1106" y="1225"/>
                      <a:pt x="1196" y="1136"/>
                    </a:cubicBezTo>
                    <a:cubicBezTo>
                      <a:pt x="1347" y="975"/>
                      <a:pt x="1419" y="743"/>
                      <a:pt x="1356" y="511"/>
                    </a:cubicBezTo>
                    <a:cubicBezTo>
                      <a:pt x="1281" y="202"/>
                      <a:pt x="1013" y="1"/>
                      <a:pt x="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8195156" y="3025166"/>
                <a:ext cx="143747" cy="135094"/>
              </a:xfrm>
              <a:custGeom>
                <a:rect b="b" l="l" r="r" t="t"/>
                <a:pathLst>
                  <a:path extrusionOk="0" h="1124" w="1196">
                    <a:moveTo>
                      <a:pt x="214" y="0"/>
                    </a:moveTo>
                    <a:lnTo>
                      <a:pt x="214" y="0"/>
                    </a:lnTo>
                    <a:cubicBezTo>
                      <a:pt x="72" y="161"/>
                      <a:pt x="0" y="384"/>
                      <a:pt x="63" y="616"/>
                    </a:cubicBezTo>
                    <a:cubicBezTo>
                      <a:pt x="139" y="922"/>
                      <a:pt x="413" y="1123"/>
                      <a:pt x="715" y="1123"/>
                    </a:cubicBezTo>
                    <a:cubicBezTo>
                      <a:pt x="765" y="1123"/>
                      <a:pt x="815" y="1118"/>
                      <a:pt x="866" y="1106"/>
                    </a:cubicBezTo>
                    <a:cubicBezTo>
                      <a:pt x="999" y="1071"/>
                      <a:pt x="1106" y="1008"/>
                      <a:pt x="1196" y="919"/>
                    </a:cubicBezTo>
                    <a:lnTo>
                      <a:pt x="1196" y="919"/>
                    </a:lnTo>
                    <a:cubicBezTo>
                      <a:pt x="1110" y="942"/>
                      <a:pt x="1020" y="958"/>
                      <a:pt x="930" y="958"/>
                    </a:cubicBezTo>
                    <a:cubicBezTo>
                      <a:pt x="775" y="958"/>
                      <a:pt x="620" y="911"/>
                      <a:pt x="491" y="776"/>
                    </a:cubicBezTo>
                    <a:cubicBezTo>
                      <a:pt x="223" y="518"/>
                      <a:pt x="197" y="214"/>
                      <a:pt x="214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6" name="Google Shape;1636;p31"/>
          <p:cNvSpPr txBox="1"/>
          <p:nvPr/>
        </p:nvSpPr>
        <p:spPr>
          <a:xfrm>
            <a:off x="760700" y="10656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01.</a:t>
            </a:r>
            <a:endParaRPr/>
          </a:p>
        </p:txBody>
      </p:sp>
      <p:sp>
        <p:nvSpPr>
          <p:cNvPr id="1637" name="Google Shape;1637;p31"/>
          <p:cNvSpPr txBox="1"/>
          <p:nvPr/>
        </p:nvSpPr>
        <p:spPr>
          <a:xfrm>
            <a:off x="760700" y="17121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02.</a:t>
            </a:r>
            <a:endParaRPr/>
          </a:p>
        </p:txBody>
      </p:sp>
      <p:sp>
        <p:nvSpPr>
          <p:cNvPr id="1638" name="Google Shape;1638;p31"/>
          <p:cNvSpPr txBox="1"/>
          <p:nvPr/>
        </p:nvSpPr>
        <p:spPr>
          <a:xfrm>
            <a:off x="720000" y="23586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03.</a:t>
            </a:r>
            <a:endParaRPr/>
          </a:p>
        </p:txBody>
      </p:sp>
      <p:sp>
        <p:nvSpPr>
          <p:cNvPr id="1639" name="Google Shape;1639;p31"/>
          <p:cNvSpPr txBox="1"/>
          <p:nvPr/>
        </p:nvSpPr>
        <p:spPr>
          <a:xfrm>
            <a:off x="1756325" y="114262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Motivation for our project</a:t>
            </a:r>
            <a:endParaRPr/>
          </a:p>
        </p:txBody>
      </p:sp>
      <p:grpSp>
        <p:nvGrpSpPr>
          <p:cNvPr id="1640" name="Google Shape;1640;p31"/>
          <p:cNvGrpSpPr/>
          <p:nvPr/>
        </p:nvGrpSpPr>
        <p:grpSpPr>
          <a:xfrm flipH="1">
            <a:off x="7780645" y="2603181"/>
            <a:ext cx="2050709" cy="2369703"/>
            <a:chOff x="6841700" y="1046625"/>
            <a:chExt cx="410150" cy="473950"/>
          </a:xfrm>
        </p:grpSpPr>
        <p:sp>
          <p:nvSpPr>
            <p:cNvPr id="1641" name="Google Shape;1641;p31"/>
            <p:cNvSpPr/>
            <p:nvPr/>
          </p:nvSpPr>
          <p:spPr>
            <a:xfrm>
              <a:off x="6841700" y="1489775"/>
              <a:ext cx="305325" cy="30800"/>
            </a:xfrm>
            <a:custGeom>
              <a:rect b="b" l="l" r="r" t="t"/>
              <a:pathLst>
                <a:path extrusionOk="0" h="1232" w="12213">
                  <a:moveTo>
                    <a:pt x="6102" y="0"/>
                  </a:moveTo>
                  <a:cubicBezTo>
                    <a:pt x="2730" y="0"/>
                    <a:pt x="0" y="277"/>
                    <a:pt x="0" y="616"/>
                  </a:cubicBezTo>
                  <a:cubicBezTo>
                    <a:pt x="0" y="955"/>
                    <a:pt x="2730" y="1232"/>
                    <a:pt x="6102" y="1232"/>
                  </a:cubicBezTo>
                  <a:cubicBezTo>
                    <a:pt x="9474" y="1232"/>
                    <a:pt x="12213" y="955"/>
                    <a:pt x="12213" y="616"/>
                  </a:cubicBezTo>
                  <a:cubicBezTo>
                    <a:pt x="12213" y="277"/>
                    <a:pt x="9474" y="0"/>
                    <a:pt x="6102" y="0"/>
                  </a:cubicBezTo>
                  <a:close/>
                </a:path>
              </a:pathLst>
            </a:custGeom>
            <a:solidFill>
              <a:srgbClr val="C9CAD2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866675" y="1067425"/>
              <a:ext cx="374250" cy="448275"/>
            </a:xfrm>
            <a:custGeom>
              <a:rect b="b" l="l" r="r" t="t"/>
              <a:pathLst>
                <a:path extrusionOk="0" h="17931" w="14970">
                  <a:moveTo>
                    <a:pt x="1055" y="0"/>
                  </a:moveTo>
                  <a:cubicBezTo>
                    <a:pt x="994" y="0"/>
                    <a:pt x="934" y="16"/>
                    <a:pt x="874" y="52"/>
                  </a:cubicBezTo>
                  <a:cubicBezTo>
                    <a:pt x="651" y="185"/>
                    <a:pt x="598" y="676"/>
                    <a:pt x="651" y="1301"/>
                  </a:cubicBezTo>
                  <a:cubicBezTo>
                    <a:pt x="741" y="2478"/>
                    <a:pt x="1169" y="4093"/>
                    <a:pt x="1401" y="4601"/>
                  </a:cubicBezTo>
                  <a:cubicBezTo>
                    <a:pt x="1758" y="5395"/>
                    <a:pt x="1856" y="5181"/>
                    <a:pt x="1927" y="5262"/>
                  </a:cubicBezTo>
                  <a:cubicBezTo>
                    <a:pt x="1999" y="5351"/>
                    <a:pt x="2578" y="6671"/>
                    <a:pt x="2534" y="6769"/>
                  </a:cubicBezTo>
                  <a:cubicBezTo>
                    <a:pt x="2489" y="6867"/>
                    <a:pt x="1499" y="8214"/>
                    <a:pt x="1044" y="9909"/>
                  </a:cubicBezTo>
                  <a:cubicBezTo>
                    <a:pt x="591" y="11605"/>
                    <a:pt x="695" y="13389"/>
                    <a:pt x="802" y="13389"/>
                  </a:cubicBezTo>
                  <a:cubicBezTo>
                    <a:pt x="802" y="13389"/>
                    <a:pt x="803" y="13389"/>
                    <a:pt x="803" y="13389"/>
                  </a:cubicBezTo>
                  <a:cubicBezTo>
                    <a:pt x="890" y="13381"/>
                    <a:pt x="982" y="13246"/>
                    <a:pt x="1014" y="13246"/>
                  </a:cubicBezTo>
                  <a:cubicBezTo>
                    <a:pt x="1022" y="13246"/>
                    <a:pt x="1026" y="13254"/>
                    <a:pt x="1026" y="13273"/>
                  </a:cubicBezTo>
                  <a:cubicBezTo>
                    <a:pt x="1026" y="13335"/>
                    <a:pt x="509" y="14843"/>
                    <a:pt x="232" y="16011"/>
                  </a:cubicBezTo>
                  <a:cubicBezTo>
                    <a:pt x="80" y="16671"/>
                    <a:pt x="0" y="17216"/>
                    <a:pt x="143" y="17323"/>
                  </a:cubicBezTo>
                  <a:cubicBezTo>
                    <a:pt x="191" y="17356"/>
                    <a:pt x="249" y="17371"/>
                    <a:pt x="314" y="17371"/>
                  </a:cubicBezTo>
                  <a:cubicBezTo>
                    <a:pt x="580" y="17371"/>
                    <a:pt x="965" y="17130"/>
                    <a:pt x="1258" y="16930"/>
                  </a:cubicBezTo>
                  <a:cubicBezTo>
                    <a:pt x="1303" y="16894"/>
                    <a:pt x="1347" y="16868"/>
                    <a:pt x="1383" y="16841"/>
                  </a:cubicBezTo>
                  <a:cubicBezTo>
                    <a:pt x="1536" y="16734"/>
                    <a:pt x="1656" y="16646"/>
                    <a:pt x="1687" y="16646"/>
                  </a:cubicBezTo>
                  <a:cubicBezTo>
                    <a:pt x="1693" y="16646"/>
                    <a:pt x="1695" y="16649"/>
                    <a:pt x="1695" y="16654"/>
                  </a:cubicBezTo>
                  <a:cubicBezTo>
                    <a:pt x="1715" y="16727"/>
                    <a:pt x="1700" y="16844"/>
                    <a:pt x="1776" y="16844"/>
                  </a:cubicBezTo>
                  <a:cubicBezTo>
                    <a:pt x="1802" y="16844"/>
                    <a:pt x="1839" y="16831"/>
                    <a:pt x="1891" y="16796"/>
                  </a:cubicBezTo>
                  <a:cubicBezTo>
                    <a:pt x="2092" y="16666"/>
                    <a:pt x="3018" y="15912"/>
                    <a:pt x="3192" y="15912"/>
                  </a:cubicBezTo>
                  <a:cubicBezTo>
                    <a:pt x="3196" y="15912"/>
                    <a:pt x="3200" y="15912"/>
                    <a:pt x="3203" y="15913"/>
                  </a:cubicBezTo>
                  <a:cubicBezTo>
                    <a:pt x="3346" y="15949"/>
                    <a:pt x="6611" y="15976"/>
                    <a:pt x="6718" y="16011"/>
                  </a:cubicBezTo>
                  <a:cubicBezTo>
                    <a:pt x="6822" y="16046"/>
                    <a:pt x="7635" y="16789"/>
                    <a:pt x="7738" y="16789"/>
                  </a:cubicBezTo>
                  <a:cubicBezTo>
                    <a:pt x="7740" y="16789"/>
                    <a:pt x="7742" y="16788"/>
                    <a:pt x="7744" y="16787"/>
                  </a:cubicBezTo>
                  <a:cubicBezTo>
                    <a:pt x="7808" y="16755"/>
                    <a:pt x="7750" y="16565"/>
                    <a:pt x="7782" y="16565"/>
                  </a:cubicBezTo>
                  <a:lnTo>
                    <a:pt x="7782" y="16565"/>
                  </a:lnTo>
                  <a:cubicBezTo>
                    <a:pt x="7786" y="16565"/>
                    <a:pt x="7791" y="16568"/>
                    <a:pt x="7797" y="16573"/>
                  </a:cubicBezTo>
                  <a:cubicBezTo>
                    <a:pt x="7833" y="16600"/>
                    <a:pt x="8118" y="16957"/>
                    <a:pt x="8341" y="17207"/>
                  </a:cubicBezTo>
                  <a:cubicBezTo>
                    <a:pt x="8452" y="17326"/>
                    <a:pt x="8547" y="17421"/>
                    <a:pt x="8578" y="17421"/>
                  </a:cubicBezTo>
                  <a:cubicBezTo>
                    <a:pt x="8580" y="17421"/>
                    <a:pt x="8581" y="17421"/>
                    <a:pt x="8582" y="17421"/>
                  </a:cubicBezTo>
                  <a:cubicBezTo>
                    <a:pt x="8584" y="17420"/>
                    <a:pt x="8585" y="17420"/>
                    <a:pt x="8587" y="17420"/>
                  </a:cubicBezTo>
                  <a:cubicBezTo>
                    <a:pt x="8627" y="17420"/>
                    <a:pt x="8740" y="17524"/>
                    <a:pt x="8886" y="17635"/>
                  </a:cubicBezTo>
                  <a:cubicBezTo>
                    <a:pt x="9057" y="17777"/>
                    <a:pt x="9278" y="17931"/>
                    <a:pt x="9487" y="17931"/>
                  </a:cubicBezTo>
                  <a:cubicBezTo>
                    <a:pt x="9528" y="17931"/>
                    <a:pt x="9569" y="17925"/>
                    <a:pt x="9608" y="17911"/>
                  </a:cubicBezTo>
                  <a:cubicBezTo>
                    <a:pt x="9787" y="17849"/>
                    <a:pt x="9822" y="17207"/>
                    <a:pt x="9804" y="16502"/>
                  </a:cubicBezTo>
                  <a:cubicBezTo>
                    <a:pt x="9778" y="15583"/>
                    <a:pt x="9685" y="14563"/>
                    <a:pt x="9745" y="14563"/>
                  </a:cubicBezTo>
                  <a:lnTo>
                    <a:pt x="9745" y="14563"/>
                  </a:lnTo>
                  <a:cubicBezTo>
                    <a:pt x="9747" y="14563"/>
                    <a:pt x="9749" y="14564"/>
                    <a:pt x="9751" y="14566"/>
                  </a:cubicBezTo>
                  <a:cubicBezTo>
                    <a:pt x="9817" y="14619"/>
                    <a:pt x="9872" y="14654"/>
                    <a:pt x="9913" y="14654"/>
                  </a:cubicBezTo>
                  <a:cubicBezTo>
                    <a:pt x="9955" y="14654"/>
                    <a:pt x="9983" y="14617"/>
                    <a:pt x="9992" y="14522"/>
                  </a:cubicBezTo>
                  <a:cubicBezTo>
                    <a:pt x="10018" y="14345"/>
                    <a:pt x="10089" y="12362"/>
                    <a:pt x="10220" y="12362"/>
                  </a:cubicBezTo>
                  <a:cubicBezTo>
                    <a:pt x="10221" y="12362"/>
                    <a:pt x="10223" y="12362"/>
                    <a:pt x="10224" y="12363"/>
                  </a:cubicBezTo>
                  <a:cubicBezTo>
                    <a:pt x="10245" y="12369"/>
                    <a:pt x="10319" y="12372"/>
                    <a:pt x="10429" y="12372"/>
                  </a:cubicBezTo>
                  <a:cubicBezTo>
                    <a:pt x="10971" y="12372"/>
                    <a:pt x="12374" y="12298"/>
                    <a:pt x="12374" y="12157"/>
                  </a:cubicBezTo>
                  <a:cubicBezTo>
                    <a:pt x="12374" y="11988"/>
                    <a:pt x="11945" y="11943"/>
                    <a:pt x="12106" y="11908"/>
                  </a:cubicBezTo>
                  <a:cubicBezTo>
                    <a:pt x="12276" y="11872"/>
                    <a:pt x="13890" y="11444"/>
                    <a:pt x="13855" y="11319"/>
                  </a:cubicBezTo>
                  <a:cubicBezTo>
                    <a:pt x="13819" y="11203"/>
                    <a:pt x="13578" y="11239"/>
                    <a:pt x="13676" y="11167"/>
                  </a:cubicBezTo>
                  <a:cubicBezTo>
                    <a:pt x="13703" y="11149"/>
                    <a:pt x="13819" y="11051"/>
                    <a:pt x="13979" y="10917"/>
                  </a:cubicBezTo>
                  <a:cubicBezTo>
                    <a:pt x="14363" y="10570"/>
                    <a:pt x="14970" y="9981"/>
                    <a:pt x="14845" y="9722"/>
                  </a:cubicBezTo>
                  <a:cubicBezTo>
                    <a:pt x="14811" y="9644"/>
                    <a:pt x="14671" y="9614"/>
                    <a:pt x="14471" y="9614"/>
                  </a:cubicBezTo>
                  <a:cubicBezTo>
                    <a:pt x="14143" y="9614"/>
                    <a:pt x="13652" y="9696"/>
                    <a:pt x="13203" y="9784"/>
                  </a:cubicBezTo>
                  <a:cubicBezTo>
                    <a:pt x="12641" y="9900"/>
                    <a:pt x="12142" y="10034"/>
                    <a:pt x="12142" y="10034"/>
                  </a:cubicBezTo>
                  <a:cubicBezTo>
                    <a:pt x="12142" y="10034"/>
                    <a:pt x="11988" y="10058"/>
                    <a:pt x="11707" y="10058"/>
                  </a:cubicBezTo>
                  <a:cubicBezTo>
                    <a:pt x="10908" y="10058"/>
                    <a:pt x="9082" y="9863"/>
                    <a:pt x="6869" y="8357"/>
                  </a:cubicBezTo>
                  <a:cubicBezTo>
                    <a:pt x="3890" y="6323"/>
                    <a:pt x="2926" y="3709"/>
                    <a:pt x="3301" y="2666"/>
                  </a:cubicBezTo>
                  <a:cubicBezTo>
                    <a:pt x="3301" y="2666"/>
                    <a:pt x="2600" y="1426"/>
                    <a:pt x="2468" y="1426"/>
                  </a:cubicBezTo>
                  <a:cubicBezTo>
                    <a:pt x="2462" y="1426"/>
                    <a:pt x="2457" y="1429"/>
                    <a:pt x="2453" y="1434"/>
                  </a:cubicBezTo>
                  <a:cubicBezTo>
                    <a:pt x="2364" y="1568"/>
                    <a:pt x="2311" y="1577"/>
                    <a:pt x="2311" y="1577"/>
                  </a:cubicBezTo>
                  <a:cubicBezTo>
                    <a:pt x="2311" y="1577"/>
                    <a:pt x="2150" y="1202"/>
                    <a:pt x="1918" y="810"/>
                  </a:cubicBezTo>
                  <a:cubicBezTo>
                    <a:pt x="1680" y="408"/>
                    <a:pt x="1361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879825" y="1230175"/>
              <a:ext cx="227950" cy="202075"/>
            </a:xfrm>
            <a:custGeom>
              <a:rect b="b" l="l" r="r" t="t"/>
              <a:pathLst>
                <a:path extrusionOk="0" h="8083" w="9118">
                  <a:moveTo>
                    <a:pt x="3515" y="0"/>
                  </a:moveTo>
                  <a:lnTo>
                    <a:pt x="3515" y="0"/>
                  </a:lnTo>
                  <a:cubicBezTo>
                    <a:pt x="3515" y="1"/>
                    <a:pt x="1" y="6111"/>
                    <a:pt x="3694" y="7681"/>
                  </a:cubicBezTo>
                  <a:cubicBezTo>
                    <a:pt x="4350" y="7960"/>
                    <a:pt x="4922" y="8082"/>
                    <a:pt x="5422" y="8082"/>
                  </a:cubicBezTo>
                  <a:cubicBezTo>
                    <a:pt x="5962" y="8082"/>
                    <a:pt x="6418" y="7940"/>
                    <a:pt x="6807" y="7699"/>
                  </a:cubicBezTo>
                  <a:cubicBezTo>
                    <a:pt x="8101" y="6923"/>
                    <a:pt x="8681" y="5094"/>
                    <a:pt x="9118" y="3836"/>
                  </a:cubicBezTo>
                  <a:cubicBezTo>
                    <a:pt x="9118" y="3836"/>
                    <a:pt x="8904" y="3694"/>
                    <a:pt x="7476" y="2757"/>
                  </a:cubicBezTo>
                  <a:cubicBezTo>
                    <a:pt x="6504" y="2133"/>
                    <a:pt x="5050" y="1098"/>
                    <a:pt x="4202" y="491"/>
                  </a:cubicBezTo>
                  <a:cubicBezTo>
                    <a:pt x="3783" y="188"/>
                    <a:pt x="3516" y="1"/>
                    <a:pt x="3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879825" y="1230175"/>
              <a:ext cx="170200" cy="202075"/>
            </a:xfrm>
            <a:custGeom>
              <a:rect b="b" l="l" r="r" t="t"/>
              <a:pathLst>
                <a:path extrusionOk="0" h="8083" w="6808">
                  <a:moveTo>
                    <a:pt x="3515" y="0"/>
                  </a:moveTo>
                  <a:lnTo>
                    <a:pt x="3515" y="0"/>
                  </a:lnTo>
                  <a:cubicBezTo>
                    <a:pt x="3515" y="1"/>
                    <a:pt x="1" y="6111"/>
                    <a:pt x="3694" y="7681"/>
                  </a:cubicBezTo>
                  <a:cubicBezTo>
                    <a:pt x="4350" y="7960"/>
                    <a:pt x="4922" y="8082"/>
                    <a:pt x="5422" y="8082"/>
                  </a:cubicBezTo>
                  <a:cubicBezTo>
                    <a:pt x="5962" y="8082"/>
                    <a:pt x="6418" y="7940"/>
                    <a:pt x="6807" y="7699"/>
                  </a:cubicBezTo>
                  <a:cubicBezTo>
                    <a:pt x="2311" y="7342"/>
                    <a:pt x="3578" y="2489"/>
                    <a:pt x="4202" y="491"/>
                  </a:cubicBezTo>
                  <a:cubicBezTo>
                    <a:pt x="3783" y="188"/>
                    <a:pt x="3516" y="1"/>
                    <a:pt x="3515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890750" y="1455175"/>
              <a:ext cx="202325" cy="53125"/>
            </a:xfrm>
            <a:custGeom>
              <a:rect b="b" l="l" r="r" t="t"/>
              <a:pathLst>
                <a:path extrusionOk="0" h="2125" w="8093">
                  <a:moveTo>
                    <a:pt x="4547" y="0"/>
                  </a:moveTo>
                  <a:cubicBezTo>
                    <a:pt x="3481" y="0"/>
                    <a:pt x="2158" y="20"/>
                    <a:pt x="2061" y="20"/>
                  </a:cubicBezTo>
                  <a:cubicBezTo>
                    <a:pt x="1892" y="20"/>
                    <a:pt x="1446" y="466"/>
                    <a:pt x="1267" y="671"/>
                  </a:cubicBezTo>
                  <a:cubicBezTo>
                    <a:pt x="1227" y="713"/>
                    <a:pt x="1196" y="730"/>
                    <a:pt x="1172" y="730"/>
                  </a:cubicBezTo>
                  <a:cubicBezTo>
                    <a:pt x="1084" y="730"/>
                    <a:pt x="1083" y="504"/>
                    <a:pt x="1027" y="448"/>
                  </a:cubicBezTo>
                  <a:cubicBezTo>
                    <a:pt x="1024" y="445"/>
                    <a:pt x="1020" y="444"/>
                    <a:pt x="1015" y="444"/>
                  </a:cubicBezTo>
                  <a:cubicBezTo>
                    <a:pt x="885" y="444"/>
                    <a:pt x="1" y="1295"/>
                    <a:pt x="1" y="1295"/>
                  </a:cubicBezTo>
                  <a:lnTo>
                    <a:pt x="295" y="1420"/>
                  </a:lnTo>
                  <a:cubicBezTo>
                    <a:pt x="340" y="1384"/>
                    <a:pt x="384" y="1358"/>
                    <a:pt x="420" y="1331"/>
                  </a:cubicBezTo>
                  <a:cubicBezTo>
                    <a:pt x="573" y="1224"/>
                    <a:pt x="693" y="1136"/>
                    <a:pt x="724" y="1136"/>
                  </a:cubicBezTo>
                  <a:cubicBezTo>
                    <a:pt x="730" y="1136"/>
                    <a:pt x="732" y="1139"/>
                    <a:pt x="732" y="1144"/>
                  </a:cubicBezTo>
                  <a:cubicBezTo>
                    <a:pt x="752" y="1217"/>
                    <a:pt x="737" y="1334"/>
                    <a:pt x="813" y="1334"/>
                  </a:cubicBezTo>
                  <a:cubicBezTo>
                    <a:pt x="839" y="1334"/>
                    <a:pt x="876" y="1321"/>
                    <a:pt x="928" y="1286"/>
                  </a:cubicBezTo>
                  <a:cubicBezTo>
                    <a:pt x="1129" y="1156"/>
                    <a:pt x="2055" y="402"/>
                    <a:pt x="2229" y="402"/>
                  </a:cubicBezTo>
                  <a:cubicBezTo>
                    <a:pt x="2233" y="402"/>
                    <a:pt x="2237" y="402"/>
                    <a:pt x="2240" y="403"/>
                  </a:cubicBezTo>
                  <a:cubicBezTo>
                    <a:pt x="2383" y="439"/>
                    <a:pt x="5648" y="466"/>
                    <a:pt x="5755" y="501"/>
                  </a:cubicBezTo>
                  <a:cubicBezTo>
                    <a:pt x="5859" y="536"/>
                    <a:pt x="6672" y="1279"/>
                    <a:pt x="6775" y="1279"/>
                  </a:cubicBezTo>
                  <a:cubicBezTo>
                    <a:pt x="6777" y="1279"/>
                    <a:pt x="6779" y="1278"/>
                    <a:pt x="6781" y="1277"/>
                  </a:cubicBezTo>
                  <a:cubicBezTo>
                    <a:pt x="6845" y="1245"/>
                    <a:pt x="6787" y="1055"/>
                    <a:pt x="6819" y="1055"/>
                  </a:cubicBezTo>
                  <a:lnTo>
                    <a:pt x="6819" y="1055"/>
                  </a:lnTo>
                  <a:cubicBezTo>
                    <a:pt x="6823" y="1055"/>
                    <a:pt x="6828" y="1058"/>
                    <a:pt x="6834" y="1063"/>
                  </a:cubicBezTo>
                  <a:cubicBezTo>
                    <a:pt x="6870" y="1090"/>
                    <a:pt x="7155" y="1447"/>
                    <a:pt x="7378" y="1697"/>
                  </a:cubicBezTo>
                  <a:cubicBezTo>
                    <a:pt x="7489" y="1816"/>
                    <a:pt x="7584" y="1911"/>
                    <a:pt x="7615" y="1911"/>
                  </a:cubicBezTo>
                  <a:cubicBezTo>
                    <a:pt x="7617" y="1911"/>
                    <a:pt x="7618" y="1911"/>
                    <a:pt x="7619" y="1911"/>
                  </a:cubicBezTo>
                  <a:cubicBezTo>
                    <a:pt x="7621" y="1910"/>
                    <a:pt x="7622" y="1910"/>
                    <a:pt x="7624" y="1910"/>
                  </a:cubicBezTo>
                  <a:cubicBezTo>
                    <a:pt x="7664" y="1910"/>
                    <a:pt x="7777" y="2014"/>
                    <a:pt x="7923" y="2125"/>
                  </a:cubicBezTo>
                  <a:cubicBezTo>
                    <a:pt x="8047" y="1947"/>
                    <a:pt x="8092" y="1768"/>
                    <a:pt x="7931" y="1661"/>
                  </a:cubicBezTo>
                  <a:cubicBezTo>
                    <a:pt x="7485" y="1349"/>
                    <a:pt x="7013" y="483"/>
                    <a:pt x="6834" y="376"/>
                  </a:cubicBezTo>
                  <a:cubicBezTo>
                    <a:pt x="6806" y="359"/>
                    <a:pt x="6781" y="352"/>
                    <a:pt x="6759" y="352"/>
                  </a:cubicBezTo>
                  <a:cubicBezTo>
                    <a:pt x="6643" y="352"/>
                    <a:pt x="6607" y="564"/>
                    <a:pt x="6540" y="707"/>
                  </a:cubicBezTo>
                  <a:cubicBezTo>
                    <a:pt x="6533" y="722"/>
                    <a:pt x="6523" y="729"/>
                    <a:pt x="6509" y="729"/>
                  </a:cubicBezTo>
                  <a:cubicBezTo>
                    <a:pt x="6383" y="729"/>
                    <a:pt x="5994" y="102"/>
                    <a:pt x="5897" y="37"/>
                  </a:cubicBezTo>
                  <a:cubicBezTo>
                    <a:pt x="5855" y="9"/>
                    <a:pt x="5258" y="0"/>
                    <a:pt x="4547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881600" y="1067425"/>
              <a:ext cx="33050" cy="32525"/>
            </a:xfrm>
            <a:custGeom>
              <a:rect b="b" l="l" r="r" t="t"/>
              <a:pathLst>
                <a:path extrusionOk="0" h="1301" w="1322">
                  <a:moveTo>
                    <a:pt x="456" y="0"/>
                  </a:moveTo>
                  <a:cubicBezTo>
                    <a:pt x="397" y="0"/>
                    <a:pt x="337" y="19"/>
                    <a:pt x="277" y="52"/>
                  </a:cubicBezTo>
                  <a:cubicBezTo>
                    <a:pt x="54" y="185"/>
                    <a:pt x="1" y="676"/>
                    <a:pt x="54" y="1301"/>
                  </a:cubicBezTo>
                  <a:cubicBezTo>
                    <a:pt x="251" y="1292"/>
                    <a:pt x="474" y="1256"/>
                    <a:pt x="706" y="1176"/>
                  </a:cubicBezTo>
                  <a:cubicBezTo>
                    <a:pt x="911" y="1104"/>
                    <a:pt x="1125" y="988"/>
                    <a:pt x="1321" y="810"/>
                  </a:cubicBezTo>
                  <a:cubicBezTo>
                    <a:pt x="1098" y="435"/>
                    <a:pt x="804" y="52"/>
                    <a:pt x="518" y="7"/>
                  </a:cubicBezTo>
                  <a:cubicBezTo>
                    <a:pt x="498" y="2"/>
                    <a:pt x="477" y="0"/>
                    <a:pt x="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881600" y="1067425"/>
              <a:ext cx="17650" cy="32525"/>
            </a:xfrm>
            <a:custGeom>
              <a:rect b="b" l="l" r="r" t="t"/>
              <a:pathLst>
                <a:path extrusionOk="0" h="1301" w="706">
                  <a:moveTo>
                    <a:pt x="456" y="0"/>
                  </a:moveTo>
                  <a:cubicBezTo>
                    <a:pt x="397" y="0"/>
                    <a:pt x="337" y="19"/>
                    <a:pt x="277" y="52"/>
                  </a:cubicBezTo>
                  <a:cubicBezTo>
                    <a:pt x="54" y="185"/>
                    <a:pt x="1" y="676"/>
                    <a:pt x="54" y="1301"/>
                  </a:cubicBezTo>
                  <a:cubicBezTo>
                    <a:pt x="251" y="1292"/>
                    <a:pt x="474" y="1256"/>
                    <a:pt x="706" y="1176"/>
                  </a:cubicBezTo>
                  <a:cubicBezTo>
                    <a:pt x="590" y="774"/>
                    <a:pt x="536" y="355"/>
                    <a:pt x="518" y="7"/>
                  </a:cubicBezTo>
                  <a:cubicBezTo>
                    <a:pt x="498" y="2"/>
                    <a:pt x="477" y="0"/>
                    <a:pt x="456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7196750" y="1307850"/>
              <a:ext cx="44175" cy="32525"/>
            </a:xfrm>
            <a:custGeom>
              <a:rect b="b" l="l" r="r" t="t"/>
              <a:pathLst>
                <a:path extrusionOk="0" h="1301" w="1767">
                  <a:moveTo>
                    <a:pt x="1264" y="1"/>
                  </a:moveTo>
                  <a:cubicBezTo>
                    <a:pt x="934" y="1"/>
                    <a:pt x="444" y="79"/>
                    <a:pt x="0" y="167"/>
                  </a:cubicBezTo>
                  <a:cubicBezTo>
                    <a:pt x="36" y="337"/>
                    <a:pt x="90" y="533"/>
                    <a:pt x="188" y="712"/>
                  </a:cubicBezTo>
                  <a:cubicBezTo>
                    <a:pt x="304" y="935"/>
                    <a:pt x="491" y="1149"/>
                    <a:pt x="776" y="1300"/>
                  </a:cubicBezTo>
                  <a:cubicBezTo>
                    <a:pt x="1160" y="953"/>
                    <a:pt x="1767" y="364"/>
                    <a:pt x="1642" y="105"/>
                  </a:cubicBezTo>
                  <a:cubicBezTo>
                    <a:pt x="1624" y="69"/>
                    <a:pt x="1579" y="43"/>
                    <a:pt x="1517" y="25"/>
                  </a:cubicBezTo>
                  <a:cubicBezTo>
                    <a:pt x="1452" y="8"/>
                    <a:pt x="1366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7201425" y="1308450"/>
              <a:ext cx="39500" cy="31925"/>
            </a:xfrm>
            <a:custGeom>
              <a:rect b="b" l="l" r="r" t="t"/>
              <a:pathLst>
                <a:path extrusionOk="0" h="1277" w="1580">
                  <a:moveTo>
                    <a:pt x="1330" y="1"/>
                  </a:moveTo>
                  <a:cubicBezTo>
                    <a:pt x="884" y="233"/>
                    <a:pt x="411" y="474"/>
                    <a:pt x="1" y="688"/>
                  </a:cubicBezTo>
                  <a:cubicBezTo>
                    <a:pt x="117" y="911"/>
                    <a:pt x="304" y="1125"/>
                    <a:pt x="589" y="1276"/>
                  </a:cubicBezTo>
                  <a:cubicBezTo>
                    <a:pt x="973" y="929"/>
                    <a:pt x="1580" y="340"/>
                    <a:pt x="1455" y="81"/>
                  </a:cubicBezTo>
                  <a:cubicBezTo>
                    <a:pt x="1437" y="45"/>
                    <a:pt x="1392" y="19"/>
                    <a:pt x="133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867325" y="1467700"/>
              <a:ext cx="33925" cy="34075"/>
            </a:xfrm>
            <a:custGeom>
              <a:rect b="b" l="l" r="r" t="t"/>
              <a:pathLst>
                <a:path extrusionOk="0" h="1363" w="1357">
                  <a:moveTo>
                    <a:pt x="206" y="0"/>
                  </a:moveTo>
                  <a:cubicBezTo>
                    <a:pt x="81" y="553"/>
                    <a:pt x="1" y="1026"/>
                    <a:pt x="63" y="1231"/>
                  </a:cubicBezTo>
                  <a:cubicBezTo>
                    <a:pt x="81" y="1267"/>
                    <a:pt x="99" y="1294"/>
                    <a:pt x="117" y="1312"/>
                  </a:cubicBezTo>
                  <a:cubicBezTo>
                    <a:pt x="165" y="1347"/>
                    <a:pt x="224" y="1362"/>
                    <a:pt x="290" y="1362"/>
                  </a:cubicBezTo>
                  <a:cubicBezTo>
                    <a:pt x="592" y="1362"/>
                    <a:pt x="1050" y="1042"/>
                    <a:pt x="1357" y="830"/>
                  </a:cubicBezTo>
                  <a:cubicBezTo>
                    <a:pt x="1259" y="705"/>
                    <a:pt x="1134" y="580"/>
                    <a:pt x="991" y="473"/>
                  </a:cubicBezTo>
                  <a:cubicBezTo>
                    <a:pt x="741" y="277"/>
                    <a:pt x="447" y="107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868900" y="1479525"/>
              <a:ext cx="32350" cy="22250"/>
            </a:xfrm>
            <a:custGeom>
              <a:rect b="b" l="l" r="r" t="t"/>
              <a:pathLst>
                <a:path extrusionOk="0" h="890" w="1294">
                  <a:moveTo>
                    <a:pt x="928" y="0"/>
                  </a:moveTo>
                  <a:cubicBezTo>
                    <a:pt x="589" y="312"/>
                    <a:pt x="250" y="571"/>
                    <a:pt x="0" y="758"/>
                  </a:cubicBezTo>
                  <a:cubicBezTo>
                    <a:pt x="18" y="794"/>
                    <a:pt x="36" y="821"/>
                    <a:pt x="54" y="839"/>
                  </a:cubicBezTo>
                  <a:cubicBezTo>
                    <a:pt x="102" y="874"/>
                    <a:pt x="161" y="889"/>
                    <a:pt x="227" y="889"/>
                  </a:cubicBezTo>
                  <a:cubicBezTo>
                    <a:pt x="529" y="889"/>
                    <a:pt x="987" y="569"/>
                    <a:pt x="1294" y="357"/>
                  </a:cubicBezTo>
                  <a:cubicBezTo>
                    <a:pt x="1196" y="232"/>
                    <a:pt x="1071" y="107"/>
                    <a:pt x="92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7075200" y="1479950"/>
              <a:ext cx="36825" cy="35775"/>
            </a:xfrm>
            <a:custGeom>
              <a:rect b="b" l="l" r="r" t="t"/>
              <a:pathLst>
                <a:path extrusionOk="0" h="1431" w="1473">
                  <a:moveTo>
                    <a:pt x="1463" y="1"/>
                  </a:moveTo>
                  <a:lnTo>
                    <a:pt x="1463" y="1"/>
                  </a:lnTo>
                  <a:cubicBezTo>
                    <a:pt x="1169" y="108"/>
                    <a:pt x="839" y="260"/>
                    <a:pt x="536" y="420"/>
                  </a:cubicBezTo>
                  <a:cubicBezTo>
                    <a:pt x="339" y="509"/>
                    <a:pt x="161" y="617"/>
                    <a:pt x="0" y="706"/>
                  </a:cubicBezTo>
                  <a:cubicBezTo>
                    <a:pt x="111" y="825"/>
                    <a:pt x="206" y="920"/>
                    <a:pt x="237" y="920"/>
                  </a:cubicBezTo>
                  <a:cubicBezTo>
                    <a:pt x="239" y="920"/>
                    <a:pt x="240" y="920"/>
                    <a:pt x="241" y="920"/>
                  </a:cubicBezTo>
                  <a:cubicBezTo>
                    <a:pt x="243" y="919"/>
                    <a:pt x="245" y="919"/>
                    <a:pt x="247" y="919"/>
                  </a:cubicBezTo>
                  <a:cubicBezTo>
                    <a:pt x="341" y="919"/>
                    <a:pt x="759" y="1431"/>
                    <a:pt x="1142" y="1431"/>
                  </a:cubicBezTo>
                  <a:cubicBezTo>
                    <a:pt x="1184" y="1431"/>
                    <a:pt x="1226" y="1424"/>
                    <a:pt x="1267" y="1410"/>
                  </a:cubicBezTo>
                  <a:cubicBezTo>
                    <a:pt x="1321" y="1393"/>
                    <a:pt x="1347" y="1339"/>
                    <a:pt x="1383" y="1259"/>
                  </a:cubicBezTo>
                  <a:cubicBezTo>
                    <a:pt x="1463" y="1018"/>
                    <a:pt x="1472" y="527"/>
                    <a:pt x="1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7075200" y="1490450"/>
              <a:ext cx="34600" cy="25275"/>
            </a:xfrm>
            <a:custGeom>
              <a:rect b="b" l="l" r="r" t="t"/>
              <a:pathLst>
                <a:path extrusionOk="0" h="1011" w="1384">
                  <a:moveTo>
                    <a:pt x="536" y="0"/>
                  </a:moveTo>
                  <a:cubicBezTo>
                    <a:pt x="339" y="89"/>
                    <a:pt x="161" y="197"/>
                    <a:pt x="0" y="286"/>
                  </a:cubicBezTo>
                  <a:cubicBezTo>
                    <a:pt x="111" y="405"/>
                    <a:pt x="206" y="500"/>
                    <a:pt x="237" y="500"/>
                  </a:cubicBezTo>
                  <a:cubicBezTo>
                    <a:pt x="239" y="500"/>
                    <a:pt x="240" y="500"/>
                    <a:pt x="241" y="500"/>
                  </a:cubicBezTo>
                  <a:cubicBezTo>
                    <a:pt x="243" y="499"/>
                    <a:pt x="245" y="499"/>
                    <a:pt x="247" y="499"/>
                  </a:cubicBezTo>
                  <a:cubicBezTo>
                    <a:pt x="341" y="499"/>
                    <a:pt x="759" y="1011"/>
                    <a:pt x="1142" y="1011"/>
                  </a:cubicBezTo>
                  <a:cubicBezTo>
                    <a:pt x="1184" y="1011"/>
                    <a:pt x="1226" y="1004"/>
                    <a:pt x="1267" y="990"/>
                  </a:cubicBezTo>
                  <a:cubicBezTo>
                    <a:pt x="1321" y="973"/>
                    <a:pt x="1347" y="919"/>
                    <a:pt x="1383" y="839"/>
                  </a:cubicBezTo>
                  <a:cubicBezTo>
                    <a:pt x="1044" y="607"/>
                    <a:pt x="759" y="304"/>
                    <a:pt x="536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930225" y="1046625"/>
              <a:ext cx="321625" cy="284250"/>
            </a:xfrm>
            <a:custGeom>
              <a:rect b="b" l="l" r="r" t="t"/>
              <a:pathLst>
                <a:path extrusionOk="0" h="11370" w="12865">
                  <a:moveTo>
                    <a:pt x="5321" y="0"/>
                  </a:moveTo>
                  <a:cubicBezTo>
                    <a:pt x="5058" y="0"/>
                    <a:pt x="4793" y="25"/>
                    <a:pt x="4533" y="81"/>
                  </a:cubicBezTo>
                  <a:cubicBezTo>
                    <a:pt x="2567" y="507"/>
                    <a:pt x="2515" y="816"/>
                    <a:pt x="2715" y="816"/>
                  </a:cubicBezTo>
                  <a:cubicBezTo>
                    <a:pt x="2728" y="816"/>
                    <a:pt x="2742" y="815"/>
                    <a:pt x="2757" y="812"/>
                  </a:cubicBezTo>
                  <a:cubicBezTo>
                    <a:pt x="2761" y="812"/>
                    <a:pt x="2765" y="811"/>
                    <a:pt x="2767" y="811"/>
                  </a:cubicBezTo>
                  <a:cubicBezTo>
                    <a:pt x="2929" y="811"/>
                    <a:pt x="894" y="2104"/>
                    <a:pt x="447" y="4095"/>
                  </a:cubicBezTo>
                  <a:cubicBezTo>
                    <a:pt x="1" y="6120"/>
                    <a:pt x="661" y="7218"/>
                    <a:pt x="4426" y="9840"/>
                  </a:cubicBezTo>
                  <a:cubicBezTo>
                    <a:pt x="6059" y="10978"/>
                    <a:pt x="7341" y="11369"/>
                    <a:pt x="8346" y="11369"/>
                  </a:cubicBezTo>
                  <a:cubicBezTo>
                    <a:pt x="8642" y="11369"/>
                    <a:pt x="8913" y="11335"/>
                    <a:pt x="9163" y="11277"/>
                  </a:cubicBezTo>
                  <a:cubicBezTo>
                    <a:pt x="10010" y="11071"/>
                    <a:pt x="10608" y="10581"/>
                    <a:pt x="11036" y="10161"/>
                  </a:cubicBezTo>
                  <a:cubicBezTo>
                    <a:pt x="11981" y="9234"/>
                    <a:pt x="12336" y="7624"/>
                    <a:pt x="12396" y="7624"/>
                  </a:cubicBezTo>
                  <a:cubicBezTo>
                    <a:pt x="12398" y="7624"/>
                    <a:pt x="12400" y="7625"/>
                    <a:pt x="12401" y="7628"/>
                  </a:cubicBezTo>
                  <a:cubicBezTo>
                    <a:pt x="12420" y="7675"/>
                    <a:pt x="12455" y="7730"/>
                    <a:pt x="12501" y="7730"/>
                  </a:cubicBezTo>
                  <a:cubicBezTo>
                    <a:pt x="12560" y="7730"/>
                    <a:pt x="12637" y="7638"/>
                    <a:pt x="12722" y="7316"/>
                  </a:cubicBezTo>
                  <a:cubicBezTo>
                    <a:pt x="12865" y="6736"/>
                    <a:pt x="12847" y="5014"/>
                    <a:pt x="11366" y="3274"/>
                  </a:cubicBezTo>
                  <a:cubicBezTo>
                    <a:pt x="9967" y="1639"/>
                    <a:pt x="9148" y="1038"/>
                    <a:pt x="8917" y="1038"/>
                  </a:cubicBezTo>
                  <a:cubicBezTo>
                    <a:pt x="8834" y="1038"/>
                    <a:pt x="8827" y="1115"/>
                    <a:pt x="8895" y="1249"/>
                  </a:cubicBezTo>
                  <a:cubicBezTo>
                    <a:pt x="8850" y="1214"/>
                    <a:pt x="7628" y="357"/>
                    <a:pt x="6165" y="81"/>
                  </a:cubicBezTo>
                  <a:cubicBezTo>
                    <a:pt x="5891" y="30"/>
                    <a:pt x="5607" y="0"/>
                    <a:pt x="5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930225" y="1046625"/>
              <a:ext cx="229075" cy="284250"/>
            </a:xfrm>
            <a:custGeom>
              <a:rect b="b" l="l" r="r" t="t"/>
              <a:pathLst>
                <a:path extrusionOk="0" h="11370" w="9163">
                  <a:moveTo>
                    <a:pt x="5321" y="0"/>
                  </a:moveTo>
                  <a:cubicBezTo>
                    <a:pt x="5058" y="0"/>
                    <a:pt x="4793" y="25"/>
                    <a:pt x="4533" y="81"/>
                  </a:cubicBezTo>
                  <a:cubicBezTo>
                    <a:pt x="2567" y="507"/>
                    <a:pt x="2515" y="816"/>
                    <a:pt x="2715" y="816"/>
                  </a:cubicBezTo>
                  <a:cubicBezTo>
                    <a:pt x="2728" y="816"/>
                    <a:pt x="2742" y="815"/>
                    <a:pt x="2757" y="812"/>
                  </a:cubicBezTo>
                  <a:cubicBezTo>
                    <a:pt x="2761" y="812"/>
                    <a:pt x="2765" y="811"/>
                    <a:pt x="2767" y="811"/>
                  </a:cubicBezTo>
                  <a:cubicBezTo>
                    <a:pt x="2929" y="811"/>
                    <a:pt x="894" y="2104"/>
                    <a:pt x="447" y="4095"/>
                  </a:cubicBezTo>
                  <a:cubicBezTo>
                    <a:pt x="1" y="6120"/>
                    <a:pt x="661" y="7218"/>
                    <a:pt x="4426" y="9840"/>
                  </a:cubicBezTo>
                  <a:cubicBezTo>
                    <a:pt x="6059" y="10978"/>
                    <a:pt x="7341" y="11369"/>
                    <a:pt x="8346" y="11369"/>
                  </a:cubicBezTo>
                  <a:cubicBezTo>
                    <a:pt x="8642" y="11369"/>
                    <a:pt x="8913" y="11335"/>
                    <a:pt x="9163" y="11277"/>
                  </a:cubicBezTo>
                  <a:cubicBezTo>
                    <a:pt x="8690" y="11241"/>
                    <a:pt x="8172" y="11161"/>
                    <a:pt x="7610" y="11000"/>
                  </a:cubicBezTo>
                  <a:cubicBezTo>
                    <a:pt x="4916" y="10233"/>
                    <a:pt x="259" y="7111"/>
                    <a:pt x="857" y="4541"/>
                  </a:cubicBezTo>
                  <a:cubicBezTo>
                    <a:pt x="1455" y="1981"/>
                    <a:pt x="3685" y="1116"/>
                    <a:pt x="3855" y="982"/>
                  </a:cubicBezTo>
                  <a:cubicBezTo>
                    <a:pt x="4024" y="848"/>
                    <a:pt x="3587" y="884"/>
                    <a:pt x="3623" y="714"/>
                  </a:cubicBezTo>
                  <a:cubicBezTo>
                    <a:pt x="3640" y="598"/>
                    <a:pt x="5300" y="250"/>
                    <a:pt x="6165" y="81"/>
                  </a:cubicBezTo>
                  <a:cubicBezTo>
                    <a:pt x="5891" y="30"/>
                    <a:pt x="5607" y="0"/>
                    <a:pt x="5321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961000" y="1083575"/>
              <a:ext cx="263425" cy="226450"/>
            </a:xfrm>
            <a:custGeom>
              <a:rect b="b" l="l" r="r" t="t"/>
              <a:pathLst>
                <a:path extrusionOk="0" h="9058" w="10537">
                  <a:moveTo>
                    <a:pt x="4059" y="1"/>
                  </a:moveTo>
                  <a:cubicBezTo>
                    <a:pt x="4018" y="1"/>
                    <a:pt x="3976" y="2"/>
                    <a:pt x="3935" y="3"/>
                  </a:cubicBezTo>
                  <a:cubicBezTo>
                    <a:pt x="3480" y="21"/>
                    <a:pt x="3016" y="155"/>
                    <a:pt x="2570" y="360"/>
                  </a:cubicBezTo>
                  <a:cubicBezTo>
                    <a:pt x="1633" y="806"/>
                    <a:pt x="795" y="1636"/>
                    <a:pt x="402" y="2626"/>
                  </a:cubicBezTo>
                  <a:cubicBezTo>
                    <a:pt x="384" y="2671"/>
                    <a:pt x="367" y="2724"/>
                    <a:pt x="349" y="2769"/>
                  </a:cubicBezTo>
                  <a:cubicBezTo>
                    <a:pt x="277" y="2983"/>
                    <a:pt x="233" y="3188"/>
                    <a:pt x="206" y="3384"/>
                  </a:cubicBezTo>
                  <a:cubicBezTo>
                    <a:pt x="1" y="5106"/>
                    <a:pt x="1535" y="6551"/>
                    <a:pt x="3810" y="7952"/>
                  </a:cubicBezTo>
                  <a:cubicBezTo>
                    <a:pt x="5012" y="8684"/>
                    <a:pt x="6056" y="9058"/>
                    <a:pt x="6961" y="9058"/>
                  </a:cubicBezTo>
                  <a:cubicBezTo>
                    <a:pt x="7379" y="9058"/>
                    <a:pt x="7767" y="8978"/>
                    <a:pt x="8128" y="8817"/>
                  </a:cubicBezTo>
                  <a:cubicBezTo>
                    <a:pt x="8190" y="8791"/>
                    <a:pt x="8253" y="8764"/>
                    <a:pt x="8315" y="8737"/>
                  </a:cubicBezTo>
                  <a:cubicBezTo>
                    <a:pt x="8752" y="8505"/>
                    <a:pt x="9145" y="8148"/>
                    <a:pt x="9502" y="7675"/>
                  </a:cubicBezTo>
                  <a:cubicBezTo>
                    <a:pt x="9983" y="7033"/>
                    <a:pt x="10287" y="6409"/>
                    <a:pt x="10412" y="5802"/>
                  </a:cubicBezTo>
                  <a:cubicBezTo>
                    <a:pt x="10456" y="5633"/>
                    <a:pt x="10474" y="5472"/>
                    <a:pt x="10483" y="5302"/>
                  </a:cubicBezTo>
                  <a:cubicBezTo>
                    <a:pt x="10537" y="4473"/>
                    <a:pt x="10242" y="3706"/>
                    <a:pt x="9636" y="3045"/>
                  </a:cubicBezTo>
                  <a:cubicBezTo>
                    <a:pt x="9150" y="2518"/>
                    <a:pt x="8549" y="2367"/>
                    <a:pt x="8018" y="2367"/>
                  </a:cubicBezTo>
                  <a:cubicBezTo>
                    <a:pt x="7299" y="2367"/>
                    <a:pt x="6709" y="2644"/>
                    <a:pt x="6709" y="2644"/>
                  </a:cubicBezTo>
                  <a:cubicBezTo>
                    <a:pt x="6709" y="2644"/>
                    <a:pt x="6906" y="1190"/>
                    <a:pt x="5246" y="289"/>
                  </a:cubicBezTo>
                  <a:cubicBezTo>
                    <a:pt x="4881" y="86"/>
                    <a:pt x="4478" y="1"/>
                    <a:pt x="4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 rot="10800000">
              <a:off x="7038535" y="1230240"/>
              <a:ext cx="31700" cy="23475"/>
            </a:xfrm>
            <a:custGeom>
              <a:rect b="b" l="l" r="r" t="t"/>
              <a:pathLst>
                <a:path extrusionOk="0" h="939" w="1268">
                  <a:moveTo>
                    <a:pt x="46" y="1"/>
                  </a:moveTo>
                  <a:cubicBezTo>
                    <a:pt x="19" y="10"/>
                    <a:pt x="1" y="37"/>
                    <a:pt x="1" y="63"/>
                  </a:cubicBezTo>
                  <a:cubicBezTo>
                    <a:pt x="1" y="72"/>
                    <a:pt x="120" y="938"/>
                    <a:pt x="1048" y="938"/>
                  </a:cubicBezTo>
                  <a:cubicBezTo>
                    <a:pt x="1104" y="938"/>
                    <a:pt x="1162" y="935"/>
                    <a:pt x="1223" y="929"/>
                  </a:cubicBezTo>
                  <a:cubicBezTo>
                    <a:pt x="1250" y="929"/>
                    <a:pt x="1268" y="902"/>
                    <a:pt x="1268" y="875"/>
                  </a:cubicBezTo>
                  <a:cubicBezTo>
                    <a:pt x="1268" y="853"/>
                    <a:pt x="1250" y="837"/>
                    <a:pt x="1228" y="837"/>
                  </a:cubicBezTo>
                  <a:cubicBezTo>
                    <a:pt x="1224" y="837"/>
                    <a:pt x="1219" y="838"/>
                    <a:pt x="1214" y="839"/>
                  </a:cubicBezTo>
                  <a:cubicBezTo>
                    <a:pt x="1161" y="845"/>
                    <a:pt x="1110" y="847"/>
                    <a:pt x="1061" y="847"/>
                  </a:cubicBezTo>
                  <a:cubicBezTo>
                    <a:pt x="212" y="847"/>
                    <a:pt x="108" y="79"/>
                    <a:pt x="99" y="45"/>
                  </a:cubicBezTo>
                  <a:cubicBezTo>
                    <a:pt x="99" y="19"/>
                    <a:pt x="7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7062050" y="1194300"/>
              <a:ext cx="42600" cy="29225"/>
            </a:xfrm>
            <a:custGeom>
              <a:rect b="b" l="l" r="r" t="t"/>
              <a:pathLst>
                <a:path extrusionOk="0" h="1169" w="1704">
                  <a:moveTo>
                    <a:pt x="494" y="1"/>
                  </a:moveTo>
                  <a:cubicBezTo>
                    <a:pt x="326" y="1"/>
                    <a:pt x="191" y="55"/>
                    <a:pt x="125" y="160"/>
                  </a:cubicBezTo>
                  <a:cubicBezTo>
                    <a:pt x="0" y="383"/>
                    <a:pt x="223" y="749"/>
                    <a:pt x="633" y="980"/>
                  </a:cubicBezTo>
                  <a:cubicBezTo>
                    <a:pt x="842" y="1106"/>
                    <a:pt x="1058" y="1168"/>
                    <a:pt x="1235" y="1168"/>
                  </a:cubicBezTo>
                  <a:cubicBezTo>
                    <a:pt x="1400" y="1168"/>
                    <a:pt x="1533" y="1114"/>
                    <a:pt x="1597" y="1007"/>
                  </a:cubicBezTo>
                  <a:cubicBezTo>
                    <a:pt x="1597" y="998"/>
                    <a:pt x="1606" y="989"/>
                    <a:pt x="1606" y="980"/>
                  </a:cubicBezTo>
                  <a:cubicBezTo>
                    <a:pt x="1704" y="757"/>
                    <a:pt x="1481" y="410"/>
                    <a:pt x="1088" y="187"/>
                  </a:cubicBezTo>
                  <a:cubicBezTo>
                    <a:pt x="999" y="133"/>
                    <a:pt x="910" y="97"/>
                    <a:pt x="830" y="62"/>
                  </a:cubicBezTo>
                  <a:cubicBezTo>
                    <a:pt x="711" y="21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7081450" y="1195825"/>
              <a:ext cx="23200" cy="23450"/>
            </a:xfrm>
            <a:custGeom>
              <a:rect b="b" l="l" r="r" t="t"/>
              <a:pathLst>
                <a:path extrusionOk="0" h="938" w="928">
                  <a:moveTo>
                    <a:pt x="54" y="1"/>
                  </a:moveTo>
                  <a:cubicBezTo>
                    <a:pt x="18" y="81"/>
                    <a:pt x="0" y="170"/>
                    <a:pt x="0" y="259"/>
                  </a:cubicBezTo>
                  <a:cubicBezTo>
                    <a:pt x="0" y="634"/>
                    <a:pt x="303" y="937"/>
                    <a:pt x="687" y="937"/>
                  </a:cubicBezTo>
                  <a:cubicBezTo>
                    <a:pt x="732" y="937"/>
                    <a:pt x="785" y="937"/>
                    <a:pt x="830" y="919"/>
                  </a:cubicBezTo>
                  <a:cubicBezTo>
                    <a:pt x="928" y="696"/>
                    <a:pt x="705" y="349"/>
                    <a:pt x="312" y="126"/>
                  </a:cubicBezTo>
                  <a:cubicBezTo>
                    <a:pt x="223" y="72"/>
                    <a:pt x="134" y="36"/>
                    <a:pt x="54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971050" y="1083650"/>
              <a:ext cx="137850" cy="98175"/>
            </a:xfrm>
            <a:custGeom>
              <a:rect b="b" l="l" r="r" t="t"/>
              <a:pathLst>
                <a:path extrusionOk="0" h="3927" w="5514">
                  <a:moveTo>
                    <a:pt x="3533" y="0"/>
                  </a:moveTo>
                  <a:cubicBezTo>
                    <a:pt x="3078" y="18"/>
                    <a:pt x="2614" y="152"/>
                    <a:pt x="2168" y="357"/>
                  </a:cubicBezTo>
                  <a:cubicBezTo>
                    <a:pt x="1231" y="803"/>
                    <a:pt x="393" y="1633"/>
                    <a:pt x="0" y="2623"/>
                  </a:cubicBezTo>
                  <a:cubicBezTo>
                    <a:pt x="152" y="2757"/>
                    <a:pt x="375" y="2918"/>
                    <a:pt x="634" y="3078"/>
                  </a:cubicBezTo>
                  <a:cubicBezTo>
                    <a:pt x="1346" y="3505"/>
                    <a:pt x="2391" y="3926"/>
                    <a:pt x="3306" y="3926"/>
                  </a:cubicBezTo>
                  <a:cubicBezTo>
                    <a:pt x="3938" y="3926"/>
                    <a:pt x="4508" y="3725"/>
                    <a:pt x="4862" y="3185"/>
                  </a:cubicBezTo>
                  <a:cubicBezTo>
                    <a:pt x="5513" y="2195"/>
                    <a:pt x="4818" y="1178"/>
                    <a:pt x="4104" y="491"/>
                  </a:cubicBezTo>
                  <a:cubicBezTo>
                    <a:pt x="3908" y="295"/>
                    <a:pt x="3702" y="134"/>
                    <a:pt x="3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7055800" y="1146750"/>
              <a:ext cx="18975" cy="18400"/>
            </a:xfrm>
            <a:custGeom>
              <a:rect b="b" l="l" r="r" t="t"/>
              <a:pathLst>
                <a:path extrusionOk="0" h="736" w="759">
                  <a:moveTo>
                    <a:pt x="536" y="0"/>
                  </a:moveTo>
                  <a:cubicBezTo>
                    <a:pt x="425" y="0"/>
                    <a:pt x="288" y="78"/>
                    <a:pt x="179" y="206"/>
                  </a:cubicBezTo>
                  <a:cubicBezTo>
                    <a:pt x="36" y="385"/>
                    <a:pt x="0" y="608"/>
                    <a:pt x="116" y="697"/>
                  </a:cubicBezTo>
                  <a:cubicBezTo>
                    <a:pt x="147" y="723"/>
                    <a:pt x="188" y="735"/>
                    <a:pt x="233" y="735"/>
                  </a:cubicBezTo>
                  <a:cubicBezTo>
                    <a:pt x="342" y="735"/>
                    <a:pt x="479" y="663"/>
                    <a:pt x="580" y="536"/>
                  </a:cubicBezTo>
                  <a:cubicBezTo>
                    <a:pt x="732" y="349"/>
                    <a:pt x="759" y="135"/>
                    <a:pt x="651" y="37"/>
                  </a:cubicBezTo>
                  <a:cubicBezTo>
                    <a:pt x="619" y="12"/>
                    <a:pt x="58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7066050" y="1150500"/>
              <a:ext cx="4500" cy="4575"/>
            </a:xfrm>
            <a:custGeom>
              <a:rect b="b" l="l" r="r" t="t"/>
              <a:pathLst>
                <a:path extrusionOk="0" h="183" w="180">
                  <a:moveTo>
                    <a:pt x="153" y="1"/>
                  </a:moveTo>
                  <a:cubicBezTo>
                    <a:pt x="132" y="1"/>
                    <a:pt x="93" y="26"/>
                    <a:pt x="54" y="65"/>
                  </a:cubicBezTo>
                  <a:cubicBezTo>
                    <a:pt x="18" y="110"/>
                    <a:pt x="1" y="163"/>
                    <a:pt x="27" y="181"/>
                  </a:cubicBezTo>
                  <a:cubicBezTo>
                    <a:pt x="30" y="182"/>
                    <a:pt x="32" y="183"/>
                    <a:pt x="36" y="183"/>
                  </a:cubicBezTo>
                  <a:cubicBezTo>
                    <a:pt x="57" y="183"/>
                    <a:pt x="94" y="157"/>
                    <a:pt x="126" y="119"/>
                  </a:cubicBezTo>
                  <a:cubicBezTo>
                    <a:pt x="161" y="74"/>
                    <a:pt x="179" y="21"/>
                    <a:pt x="161" y="3"/>
                  </a:cubicBezTo>
                  <a:cubicBezTo>
                    <a:pt x="159" y="2"/>
                    <a:pt x="15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971050" y="1083650"/>
              <a:ext cx="102600" cy="76975"/>
            </a:xfrm>
            <a:custGeom>
              <a:rect b="b" l="l" r="r" t="t"/>
              <a:pathLst>
                <a:path extrusionOk="0" h="3079" w="4104">
                  <a:moveTo>
                    <a:pt x="3533" y="0"/>
                  </a:moveTo>
                  <a:cubicBezTo>
                    <a:pt x="3078" y="18"/>
                    <a:pt x="2614" y="152"/>
                    <a:pt x="2168" y="357"/>
                  </a:cubicBezTo>
                  <a:cubicBezTo>
                    <a:pt x="1231" y="803"/>
                    <a:pt x="393" y="1633"/>
                    <a:pt x="0" y="2623"/>
                  </a:cubicBezTo>
                  <a:cubicBezTo>
                    <a:pt x="152" y="2757"/>
                    <a:pt x="375" y="2918"/>
                    <a:pt x="634" y="3078"/>
                  </a:cubicBezTo>
                  <a:cubicBezTo>
                    <a:pt x="990" y="2364"/>
                    <a:pt x="2052" y="696"/>
                    <a:pt x="4104" y="491"/>
                  </a:cubicBezTo>
                  <a:cubicBezTo>
                    <a:pt x="3908" y="295"/>
                    <a:pt x="3702" y="134"/>
                    <a:pt x="35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7099275" y="1193100"/>
              <a:ext cx="123825" cy="108925"/>
            </a:xfrm>
            <a:custGeom>
              <a:rect b="b" l="l" r="r" t="t"/>
              <a:pathLst>
                <a:path extrusionOk="0" h="4357" w="4953">
                  <a:moveTo>
                    <a:pt x="2360" y="0"/>
                  </a:moveTo>
                  <a:cubicBezTo>
                    <a:pt x="1798" y="0"/>
                    <a:pt x="1261" y="183"/>
                    <a:pt x="857" y="689"/>
                  </a:cubicBezTo>
                  <a:cubicBezTo>
                    <a:pt x="1" y="1760"/>
                    <a:pt x="1018" y="2955"/>
                    <a:pt x="1972" y="3758"/>
                  </a:cubicBezTo>
                  <a:cubicBezTo>
                    <a:pt x="2267" y="3999"/>
                    <a:pt x="2552" y="4204"/>
                    <a:pt x="2784" y="4356"/>
                  </a:cubicBezTo>
                  <a:cubicBezTo>
                    <a:pt x="3221" y="4124"/>
                    <a:pt x="3614" y="3767"/>
                    <a:pt x="3971" y="3294"/>
                  </a:cubicBezTo>
                  <a:cubicBezTo>
                    <a:pt x="4452" y="2652"/>
                    <a:pt x="4756" y="2028"/>
                    <a:pt x="4881" y="1421"/>
                  </a:cubicBezTo>
                  <a:cubicBezTo>
                    <a:pt x="4925" y="1252"/>
                    <a:pt x="4943" y="1091"/>
                    <a:pt x="4952" y="921"/>
                  </a:cubicBezTo>
                  <a:cubicBezTo>
                    <a:pt x="4774" y="805"/>
                    <a:pt x="4542" y="672"/>
                    <a:pt x="4283" y="538"/>
                  </a:cubicBezTo>
                  <a:cubicBezTo>
                    <a:pt x="3727" y="257"/>
                    <a:pt x="3026" y="0"/>
                    <a:pt x="2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7135200" y="1211650"/>
              <a:ext cx="18750" cy="18400"/>
            </a:xfrm>
            <a:custGeom>
              <a:rect b="b" l="l" r="r" t="t"/>
              <a:pathLst>
                <a:path extrusionOk="0" h="736" w="750">
                  <a:moveTo>
                    <a:pt x="527" y="0"/>
                  </a:moveTo>
                  <a:cubicBezTo>
                    <a:pt x="416" y="0"/>
                    <a:pt x="279" y="78"/>
                    <a:pt x="170" y="206"/>
                  </a:cubicBezTo>
                  <a:cubicBezTo>
                    <a:pt x="27" y="385"/>
                    <a:pt x="0" y="608"/>
                    <a:pt x="107" y="697"/>
                  </a:cubicBezTo>
                  <a:cubicBezTo>
                    <a:pt x="141" y="723"/>
                    <a:pt x="183" y="735"/>
                    <a:pt x="228" y="735"/>
                  </a:cubicBezTo>
                  <a:cubicBezTo>
                    <a:pt x="338" y="735"/>
                    <a:pt x="473" y="663"/>
                    <a:pt x="580" y="536"/>
                  </a:cubicBezTo>
                  <a:cubicBezTo>
                    <a:pt x="723" y="349"/>
                    <a:pt x="750" y="135"/>
                    <a:pt x="642" y="37"/>
                  </a:cubicBezTo>
                  <a:cubicBezTo>
                    <a:pt x="610" y="12"/>
                    <a:pt x="571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7145450" y="1215400"/>
              <a:ext cx="4250" cy="4575"/>
            </a:xfrm>
            <a:custGeom>
              <a:rect b="b" l="l" r="r" t="t"/>
              <a:pathLst>
                <a:path extrusionOk="0" h="183" w="170">
                  <a:moveTo>
                    <a:pt x="144" y="1"/>
                  </a:moveTo>
                  <a:cubicBezTo>
                    <a:pt x="123" y="1"/>
                    <a:pt x="85" y="26"/>
                    <a:pt x="54" y="65"/>
                  </a:cubicBezTo>
                  <a:cubicBezTo>
                    <a:pt x="9" y="110"/>
                    <a:pt x="1" y="163"/>
                    <a:pt x="18" y="181"/>
                  </a:cubicBezTo>
                  <a:cubicBezTo>
                    <a:pt x="21" y="182"/>
                    <a:pt x="23" y="183"/>
                    <a:pt x="27" y="183"/>
                  </a:cubicBezTo>
                  <a:cubicBezTo>
                    <a:pt x="48" y="183"/>
                    <a:pt x="85" y="157"/>
                    <a:pt x="116" y="119"/>
                  </a:cubicBezTo>
                  <a:cubicBezTo>
                    <a:pt x="161" y="74"/>
                    <a:pt x="170" y="21"/>
                    <a:pt x="152" y="3"/>
                  </a:cubicBezTo>
                  <a:cubicBezTo>
                    <a:pt x="150" y="2"/>
                    <a:pt x="147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7148575" y="1206525"/>
              <a:ext cx="74525" cy="95500"/>
            </a:xfrm>
            <a:custGeom>
              <a:rect b="b" l="l" r="r" t="t"/>
              <a:pathLst>
                <a:path extrusionOk="0" h="3820" w="2981">
                  <a:moveTo>
                    <a:pt x="2311" y="1"/>
                  </a:moveTo>
                  <a:cubicBezTo>
                    <a:pt x="2141" y="723"/>
                    <a:pt x="1606" y="2347"/>
                    <a:pt x="0" y="3221"/>
                  </a:cubicBezTo>
                  <a:cubicBezTo>
                    <a:pt x="295" y="3462"/>
                    <a:pt x="580" y="3667"/>
                    <a:pt x="812" y="3819"/>
                  </a:cubicBezTo>
                  <a:cubicBezTo>
                    <a:pt x="1249" y="3587"/>
                    <a:pt x="1642" y="3230"/>
                    <a:pt x="1999" y="2757"/>
                  </a:cubicBezTo>
                  <a:cubicBezTo>
                    <a:pt x="2480" y="2115"/>
                    <a:pt x="2784" y="1491"/>
                    <a:pt x="2909" y="884"/>
                  </a:cubicBezTo>
                  <a:cubicBezTo>
                    <a:pt x="2953" y="715"/>
                    <a:pt x="2971" y="554"/>
                    <a:pt x="2980" y="384"/>
                  </a:cubicBezTo>
                  <a:cubicBezTo>
                    <a:pt x="2802" y="268"/>
                    <a:pt x="2570" y="135"/>
                    <a:pt x="23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31"/>
          <p:cNvSpPr txBox="1"/>
          <p:nvPr/>
        </p:nvSpPr>
        <p:spPr>
          <a:xfrm>
            <a:off x="1756325" y="179057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Cleaning of our data</a:t>
            </a:r>
            <a:endParaRPr/>
          </a:p>
        </p:txBody>
      </p:sp>
      <p:sp>
        <p:nvSpPr>
          <p:cNvPr id="1669" name="Google Shape;1669;p31"/>
          <p:cNvSpPr txBox="1"/>
          <p:nvPr/>
        </p:nvSpPr>
        <p:spPr>
          <a:xfrm>
            <a:off x="1756325" y="243852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Exploratory analysis and insights</a:t>
            </a:r>
            <a:endParaRPr/>
          </a:p>
        </p:txBody>
      </p:sp>
      <p:sp>
        <p:nvSpPr>
          <p:cNvPr id="1670" name="Google Shape;1670;p31"/>
          <p:cNvSpPr txBox="1"/>
          <p:nvPr/>
        </p:nvSpPr>
        <p:spPr>
          <a:xfrm>
            <a:off x="720000" y="30051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04.</a:t>
            </a:r>
            <a:endParaRPr/>
          </a:p>
        </p:txBody>
      </p:sp>
      <p:sp>
        <p:nvSpPr>
          <p:cNvPr id="1671" name="Google Shape;1671;p31"/>
          <p:cNvSpPr txBox="1"/>
          <p:nvPr/>
        </p:nvSpPr>
        <p:spPr>
          <a:xfrm>
            <a:off x="1756325" y="3086475"/>
            <a:ext cx="493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Machine model used to predict future covid-19 data</a:t>
            </a:r>
            <a:endParaRPr/>
          </a:p>
        </p:txBody>
      </p:sp>
      <p:sp>
        <p:nvSpPr>
          <p:cNvPr id="1672" name="Google Shape;1672;p31"/>
          <p:cNvSpPr txBox="1"/>
          <p:nvPr/>
        </p:nvSpPr>
        <p:spPr>
          <a:xfrm>
            <a:off x="720000" y="382812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05.</a:t>
            </a:r>
            <a:endParaRPr/>
          </a:p>
        </p:txBody>
      </p:sp>
      <p:sp>
        <p:nvSpPr>
          <p:cNvPr id="1673" name="Google Shape;1673;p31"/>
          <p:cNvSpPr txBox="1"/>
          <p:nvPr/>
        </p:nvSpPr>
        <p:spPr>
          <a:xfrm>
            <a:off x="1756325" y="3956750"/>
            <a:ext cx="493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Conclusion and what we took away from our project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9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91" name="Google Shape;1891;p49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zoom in!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92" name="Google Shape;1892;p49"/>
          <p:cNvSpPr txBox="1"/>
          <p:nvPr/>
        </p:nvSpPr>
        <p:spPr>
          <a:xfrm>
            <a:off x="6460850" y="1152950"/>
            <a:ext cx="2387100" cy="212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graph, we can tell that Prophet has predicted a decrease in the number of cases in the upcoming 2 months of Singapore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93" name="Google Shape;18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98624" cy="31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machine learning</a:t>
            </a:r>
            <a:endParaRPr/>
          </a:p>
        </p:txBody>
      </p:sp>
      <p:sp>
        <p:nvSpPr>
          <p:cNvPr id="1899" name="Google Shape;1899;p50"/>
          <p:cNvSpPr txBox="1"/>
          <p:nvPr/>
        </p:nvSpPr>
        <p:spPr>
          <a:xfrm>
            <a:off x="274600" y="902050"/>
            <a:ext cx="8342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Model is </a:t>
            </a:r>
            <a:r>
              <a:rPr lang="en" sz="22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quite accurate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 in predicting cases will increase/decrease in the upcoming months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However, </a:t>
            </a:r>
            <a:r>
              <a:rPr lang="en" sz="22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on some days number of cases might spike out of nowhere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, and Prophet cannot foresee that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COVID regulation constantly changes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51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machine learning</a:t>
            </a:r>
            <a:endParaRPr/>
          </a:p>
        </p:txBody>
      </p:sp>
      <p:pic>
        <p:nvPicPr>
          <p:cNvPr id="1905" name="Google Shape;1905;p51"/>
          <p:cNvPicPr preferRelativeResize="0"/>
          <p:nvPr/>
        </p:nvPicPr>
        <p:blipFill rotWithShape="1">
          <a:blip r:embed="rId3">
            <a:alphaModFix/>
          </a:blip>
          <a:srcRect b="2610" l="10794" r="12811" t="21280"/>
          <a:stretch/>
        </p:blipFill>
        <p:spPr>
          <a:xfrm>
            <a:off x="165375" y="1023600"/>
            <a:ext cx="4663250" cy="29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1"/>
          <p:cNvSpPr txBox="1"/>
          <p:nvPr/>
        </p:nvSpPr>
        <p:spPr>
          <a:xfrm>
            <a:off x="5386800" y="1023600"/>
            <a:ext cx="29262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Cases might vary from various regulations and relaxation of rules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Model must forecast a smaller number of days for it to be more accurate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Google Shape;19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00" y="679550"/>
            <a:ext cx="7775400" cy="33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2"/>
          <p:cNvSpPr txBox="1"/>
          <p:nvPr>
            <p:ph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our project</a:t>
            </a:r>
            <a:endParaRPr/>
          </a:p>
        </p:txBody>
      </p:sp>
      <p:pic>
        <p:nvPicPr>
          <p:cNvPr descr="Our Pandemic Year—A COVID-19 Timeline &gt; News &gt; Yale Medicine" id="1679" name="Google Shape;16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5" y="775975"/>
            <a:ext cx="4420874" cy="24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32"/>
          <p:cNvSpPr txBox="1"/>
          <p:nvPr>
            <p:ph type="title"/>
          </p:nvPr>
        </p:nvSpPr>
        <p:spPr>
          <a:xfrm>
            <a:off x="156825" y="3121575"/>
            <a:ext cx="8388300" cy="126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Question: </a:t>
            </a:r>
            <a:r>
              <a:rPr lang="en" sz="1800">
                <a:solidFill>
                  <a:schemeClr val="accent4"/>
                </a:solidFill>
              </a:rPr>
              <a:t>Whether the factors </a:t>
            </a:r>
            <a:r>
              <a:rPr lang="en" sz="1800">
                <a:solidFill>
                  <a:schemeClr val="accent4"/>
                </a:solidFill>
              </a:rPr>
              <a:t>presented</a:t>
            </a:r>
            <a:r>
              <a:rPr lang="en" sz="1800">
                <a:solidFill>
                  <a:schemeClr val="accent4"/>
                </a:solidFill>
              </a:rPr>
              <a:t> in the COVID-19 dataset can provide a worthwhile analysis of the spread of the virus, and whether we can apply this to a machine learning model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3"/>
          <p:cNvSpPr txBox="1"/>
          <p:nvPr>
            <p:ph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be exploring</a:t>
            </a:r>
            <a:endParaRPr/>
          </a:p>
        </p:txBody>
      </p:sp>
      <p:sp>
        <p:nvSpPr>
          <p:cNvPr id="1686" name="Google Shape;1686;p33"/>
          <p:cNvSpPr/>
          <p:nvPr/>
        </p:nvSpPr>
        <p:spPr>
          <a:xfrm>
            <a:off x="73393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3"/>
          <p:cNvSpPr/>
          <p:nvPr/>
        </p:nvSpPr>
        <p:spPr>
          <a:xfrm>
            <a:off x="2609858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3"/>
          <p:cNvSpPr/>
          <p:nvPr/>
        </p:nvSpPr>
        <p:spPr>
          <a:xfrm>
            <a:off x="469238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33"/>
          <p:cNvGrpSpPr/>
          <p:nvPr/>
        </p:nvGrpSpPr>
        <p:grpSpPr>
          <a:xfrm>
            <a:off x="940494" y="2499727"/>
            <a:ext cx="839367" cy="707557"/>
            <a:chOff x="5323721" y="2437029"/>
            <a:chExt cx="362922" cy="361219"/>
          </a:xfrm>
        </p:grpSpPr>
        <p:sp>
          <p:nvSpPr>
            <p:cNvPr id="1690" name="Google Shape;1690;p33"/>
            <p:cNvSpPr/>
            <p:nvPr/>
          </p:nvSpPr>
          <p:spPr>
            <a:xfrm>
              <a:off x="5611528" y="2437029"/>
              <a:ext cx="75115" cy="73989"/>
            </a:xfrm>
            <a:custGeom>
              <a:rect b="b" l="l" r="r" t="t"/>
              <a:pathLst>
                <a:path extrusionOk="0" h="2824" w="2867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5323721" y="2714042"/>
              <a:ext cx="88346" cy="84207"/>
            </a:xfrm>
            <a:custGeom>
              <a:rect b="b" l="l" r="r" t="t"/>
              <a:pathLst>
                <a:path extrusionOk="0" h="3214" w="3372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395536" y="2683702"/>
              <a:ext cx="43728" cy="42601"/>
            </a:xfrm>
            <a:custGeom>
              <a:rect b="b" l="l" r="r" t="t"/>
              <a:pathLst>
                <a:path extrusionOk="0" h="1626" w="1669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413640" y="2504651"/>
              <a:ext cx="204936" cy="203155"/>
            </a:xfrm>
            <a:custGeom>
              <a:rect b="b" l="l" r="r" t="t"/>
              <a:pathLst>
                <a:path extrusionOk="0" h="7754" w="7822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417386" y="2554877"/>
              <a:ext cx="201190" cy="153191"/>
            </a:xfrm>
            <a:custGeom>
              <a:rect b="b" l="l" r="r" t="t"/>
              <a:pathLst>
                <a:path extrusionOk="0" h="5847" w="7679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rgbClr val="D7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413640" y="2579243"/>
              <a:ext cx="132362" cy="128563"/>
            </a:xfrm>
            <a:custGeom>
              <a:rect b="b" l="l" r="r" t="t"/>
              <a:pathLst>
                <a:path extrusionOk="0" h="4907" w="5052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417386" y="2632481"/>
              <a:ext cx="128616" cy="75325"/>
            </a:xfrm>
            <a:custGeom>
              <a:rect b="b" l="l" r="r" t="t"/>
              <a:pathLst>
                <a:path extrusionOk="0" h="2875" w="4909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5540710" y="2480102"/>
              <a:ext cx="103228" cy="101342"/>
            </a:xfrm>
            <a:custGeom>
              <a:rect b="b" l="l" r="r" t="t"/>
              <a:pathLst>
                <a:path extrusionOk="0" h="3868" w="394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5619310" y="2557890"/>
              <a:ext cx="26750" cy="23213"/>
            </a:xfrm>
            <a:custGeom>
              <a:rect b="b" l="l" r="r" t="t"/>
              <a:pathLst>
                <a:path extrusionOk="0" h="886" w="1021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AFB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5575608" y="2456181"/>
              <a:ext cx="91202" cy="91176"/>
            </a:xfrm>
            <a:custGeom>
              <a:rect b="b" l="l" r="r" t="t"/>
              <a:pathLst>
                <a:path extrusionOk="0" h="3480" w="3481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5575608" y="2456181"/>
              <a:ext cx="91438" cy="91176"/>
            </a:xfrm>
            <a:custGeom>
              <a:rect b="b" l="l" r="r" t="t"/>
              <a:pathLst>
                <a:path extrusionOk="0" h="3480" w="349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ADB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5523680" y="2521865"/>
              <a:ext cx="29868" cy="27012"/>
            </a:xfrm>
            <a:custGeom>
              <a:rect b="b" l="l" r="r" t="t"/>
              <a:pathLst>
                <a:path extrusionOk="0" h="1031" w="114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5505366" y="2541358"/>
              <a:ext cx="29344" cy="26593"/>
            </a:xfrm>
            <a:custGeom>
              <a:rect b="b" l="l" r="r" t="t"/>
              <a:pathLst>
                <a:path extrusionOk="0" h="1015" w="112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5486266" y="2560222"/>
              <a:ext cx="43675" cy="40898"/>
            </a:xfrm>
            <a:custGeom>
              <a:rect b="b" l="l" r="r" t="t"/>
              <a:pathLst>
                <a:path extrusionOk="0" h="1561" w="1667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5467376" y="2579295"/>
              <a:ext cx="29161" cy="26593"/>
            </a:xfrm>
            <a:custGeom>
              <a:rect b="b" l="l" r="r" t="t"/>
              <a:pathLst>
                <a:path extrusionOk="0" h="1015" w="1113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448381" y="2598264"/>
              <a:ext cx="29318" cy="26698"/>
            </a:xfrm>
            <a:custGeom>
              <a:rect b="b" l="l" r="r" t="t"/>
              <a:pathLst>
                <a:path extrusionOk="0" h="1019" w="1119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429491" y="2617364"/>
              <a:ext cx="43440" cy="40741"/>
            </a:xfrm>
            <a:custGeom>
              <a:rect b="b" l="l" r="r" t="t"/>
              <a:pathLst>
                <a:path extrusionOk="0" h="1555" w="1658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33"/>
          <p:cNvSpPr/>
          <p:nvPr/>
        </p:nvSpPr>
        <p:spPr>
          <a:xfrm>
            <a:off x="683723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3"/>
          <p:cNvSpPr txBox="1"/>
          <p:nvPr>
            <p:ph idx="4294967295" type="title"/>
          </p:nvPr>
        </p:nvSpPr>
        <p:spPr>
          <a:xfrm>
            <a:off x="118475" y="3526000"/>
            <a:ext cx="2483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Vaccination rates</a:t>
            </a:r>
            <a:endParaRPr sz="2100">
              <a:solidFill>
                <a:schemeClr val="accent4"/>
              </a:solidFill>
            </a:endParaRPr>
          </a:p>
        </p:txBody>
      </p:sp>
      <p:grpSp>
        <p:nvGrpSpPr>
          <p:cNvPr id="1709" name="Google Shape;1709;p33"/>
          <p:cNvGrpSpPr/>
          <p:nvPr/>
        </p:nvGrpSpPr>
        <p:grpSpPr>
          <a:xfrm>
            <a:off x="2850250" y="2502536"/>
            <a:ext cx="771714" cy="766584"/>
            <a:chOff x="5344216" y="4291056"/>
            <a:chExt cx="304616" cy="343560"/>
          </a:xfrm>
        </p:grpSpPr>
        <p:sp>
          <p:nvSpPr>
            <p:cNvPr id="1710" name="Google Shape;1710;p33"/>
            <p:cNvSpPr/>
            <p:nvPr/>
          </p:nvSpPr>
          <p:spPr>
            <a:xfrm>
              <a:off x="5344216" y="4297148"/>
              <a:ext cx="251334" cy="247264"/>
            </a:xfrm>
            <a:custGeom>
              <a:rect b="b" l="l" r="r" t="t"/>
              <a:pathLst>
                <a:path extrusionOk="0" h="9416" w="9571">
                  <a:moveTo>
                    <a:pt x="9280" y="0"/>
                  </a:moveTo>
                  <a:cubicBezTo>
                    <a:pt x="9234" y="0"/>
                    <a:pt x="9185" y="17"/>
                    <a:pt x="9140" y="55"/>
                  </a:cubicBezTo>
                  <a:lnTo>
                    <a:pt x="144" y="9051"/>
                  </a:lnTo>
                  <a:cubicBezTo>
                    <a:pt x="0" y="9185"/>
                    <a:pt x="96" y="9415"/>
                    <a:pt x="287" y="9415"/>
                  </a:cubicBezTo>
                  <a:cubicBezTo>
                    <a:pt x="345" y="9415"/>
                    <a:pt x="393" y="9386"/>
                    <a:pt x="431" y="9348"/>
                  </a:cubicBezTo>
                  <a:lnTo>
                    <a:pt x="9437" y="352"/>
                  </a:lnTo>
                  <a:cubicBezTo>
                    <a:pt x="9570" y="196"/>
                    <a:pt x="9439" y="0"/>
                    <a:pt x="92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544501" y="4291056"/>
              <a:ext cx="55330" cy="53807"/>
            </a:xfrm>
            <a:custGeom>
              <a:rect b="b" l="l" r="r" t="t"/>
              <a:pathLst>
                <a:path extrusionOk="0" h="2049" w="2107">
                  <a:moveTo>
                    <a:pt x="259" y="0"/>
                  </a:moveTo>
                  <a:cubicBezTo>
                    <a:pt x="1" y="19"/>
                    <a:pt x="1" y="393"/>
                    <a:pt x="259" y="412"/>
                  </a:cubicBezTo>
                  <a:lnTo>
                    <a:pt x="1685" y="412"/>
                  </a:lnTo>
                  <a:lnTo>
                    <a:pt x="1685" y="1838"/>
                  </a:lnTo>
                  <a:cubicBezTo>
                    <a:pt x="1685" y="1953"/>
                    <a:pt x="1781" y="2048"/>
                    <a:pt x="1896" y="2048"/>
                  </a:cubicBezTo>
                  <a:cubicBezTo>
                    <a:pt x="2011" y="2048"/>
                    <a:pt x="2097" y="1953"/>
                    <a:pt x="2106" y="1838"/>
                  </a:cubicBezTo>
                  <a:lnTo>
                    <a:pt x="2106" y="201"/>
                  </a:lnTo>
                  <a:cubicBezTo>
                    <a:pt x="2106" y="86"/>
                    <a:pt x="2011" y="0"/>
                    <a:pt x="189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349494" y="4566497"/>
              <a:ext cx="102309" cy="68118"/>
            </a:xfrm>
            <a:custGeom>
              <a:rect b="b" l="l" r="r" t="t"/>
              <a:pathLst>
                <a:path extrusionOk="0" h="2594" w="3896">
                  <a:moveTo>
                    <a:pt x="316" y="0"/>
                  </a:moveTo>
                  <a:cubicBezTo>
                    <a:pt x="48" y="10"/>
                    <a:pt x="10" y="144"/>
                    <a:pt x="0" y="201"/>
                  </a:cubicBezTo>
                  <a:lnTo>
                    <a:pt x="0" y="2594"/>
                  </a:lnTo>
                  <a:lnTo>
                    <a:pt x="3895" y="2594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447996" y="4480784"/>
              <a:ext cx="102309" cy="153831"/>
            </a:xfrm>
            <a:custGeom>
              <a:rect b="b" l="l" r="r" t="t"/>
              <a:pathLst>
                <a:path extrusionOk="0" h="5858" w="3896">
                  <a:moveTo>
                    <a:pt x="297" y="1"/>
                  </a:moveTo>
                  <a:cubicBezTo>
                    <a:pt x="58" y="10"/>
                    <a:pt x="10" y="125"/>
                    <a:pt x="1" y="183"/>
                  </a:cubicBezTo>
                  <a:lnTo>
                    <a:pt x="1" y="5858"/>
                  </a:lnTo>
                  <a:lnTo>
                    <a:pt x="3896" y="5858"/>
                  </a:lnTo>
                  <a:lnTo>
                    <a:pt x="3896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546523" y="4388297"/>
              <a:ext cx="102309" cy="246319"/>
            </a:xfrm>
            <a:custGeom>
              <a:rect b="b" l="l" r="r" t="t"/>
              <a:pathLst>
                <a:path extrusionOk="0" h="9380" w="3896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895" y="9380"/>
                  </a:lnTo>
                  <a:lnTo>
                    <a:pt x="3895" y="192"/>
                  </a:lnTo>
                  <a:cubicBezTo>
                    <a:pt x="3886" y="125"/>
                    <a:pt x="3828" y="1"/>
                    <a:pt x="3560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349731" y="4566497"/>
              <a:ext cx="8587" cy="68118"/>
            </a:xfrm>
            <a:custGeom>
              <a:rect b="b" l="l" r="r" t="t"/>
              <a:pathLst>
                <a:path extrusionOk="0" h="2594" w="327">
                  <a:moveTo>
                    <a:pt x="307" y="0"/>
                  </a:moveTo>
                  <a:cubicBezTo>
                    <a:pt x="39" y="10"/>
                    <a:pt x="1" y="144"/>
                    <a:pt x="1" y="201"/>
                  </a:cubicBezTo>
                  <a:lnTo>
                    <a:pt x="1" y="2594"/>
                  </a:lnTo>
                  <a:lnTo>
                    <a:pt x="326" y="25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447996" y="4480784"/>
              <a:ext cx="8823" cy="153831"/>
            </a:xfrm>
            <a:custGeom>
              <a:rect b="b" l="l" r="r" t="t"/>
              <a:pathLst>
                <a:path extrusionOk="0" h="5858" w="336">
                  <a:moveTo>
                    <a:pt x="297" y="1"/>
                  </a:moveTo>
                  <a:cubicBezTo>
                    <a:pt x="58" y="20"/>
                    <a:pt x="10" y="135"/>
                    <a:pt x="1" y="183"/>
                  </a:cubicBezTo>
                  <a:lnTo>
                    <a:pt x="1" y="5858"/>
                  </a:lnTo>
                  <a:lnTo>
                    <a:pt x="336" y="5858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546523" y="4388297"/>
              <a:ext cx="8823" cy="246319"/>
            </a:xfrm>
            <a:custGeom>
              <a:rect b="b" l="l" r="r" t="t"/>
              <a:pathLst>
                <a:path extrusionOk="0" h="9380" w="336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35" y="938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365828" y="4585089"/>
              <a:ext cx="68381" cy="11082"/>
            </a:xfrm>
            <a:custGeom>
              <a:rect b="b" l="l" r="r" t="t"/>
              <a:pathLst>
                <a:path extrusionOk="0" h="422" w="2604">
                  <a:moveTo>
                    <a:pt x="259" y="0"/>
                  </a:moveTo>
                  <a:cubicBezTo>
                    <a:pt x="0" y="20"/>
                    <a:pt x="0" y="402"/>
                    <a:pt x="259" y="422"/>
                  </a:cubicBezTo>
                  <a:lnTo>
                    <a:pt x="2345" y="422"/>
                  </a:lnTo>
                  <a:cubicBezTo>
                    <a:pt x="2603" y="402"/>
                    <a:pt x="2603" y="20"/>
                    <a:pt x="2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464592" y="4499376"/>
              <a:ext cx="68381" cy="11108"/>
            </a:xfrm>
            <a:custGeom>
              <a:rect b="b" l="l" r="r" t="t"/>
              <a:pathLst>
                <a:path extrusionOk="0" h="423" w="2604">
                  <a:moveTo>
                    <a:pt x="259" y="1"/>
                  </a:moveTo>
                  <a:cubicBezTo>
                    <a:pt x="0" y="20"/>
                    <a:pt x="0" y="393"/>
                    <a:pt x="259" y="422"/>
                  </a:cubicBezTo>
                  <a:lnTo>
                    <a:pt x="2355" y="422"/>
                  </a:lnTo>
                  <a:cubicBezTo>
                    <a:pt x="2604" y="393"/>
                    <a:pt x="2604" y="20"/>
                    <a:pt x="2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562516" y="4406889"/>
              <a:ext cx="70324" cy="11108"/>
            </a:xfrm>
            <a:custGeom>
              <a:rect b="b" l="l" r="r" t="t"/>
              <a:pathLst>
                <a:path extrusionOk="0" h="423" w="2678">
                  <a:moveTo>
                    <a:pt x="273" y="1"/>
                  </a:moveTo>
                  <a:cubicBezTo>
                    <a:pt x="0" y="1"/>
                    <a:pt x="0" y="423"/>
                    <a:pt x="273" y="423"/>
                  </a:cubicBezTo>
                  <a:cubicBezTo>
                    <a:pt x="279" y="423"/>
                    <a:pt x="285" y="423"/>
                    <a:pt x="291" y="422"/>
                  </a:cubicBezTo>
                  <a:lnTo>
                    <a:pt x="2387" y="422"/>
                  </a:lnTo>
                  <a:cubicBezTo>
                    <a:pt x="2393" y="423"/>
                    <a:pt x="2399" y="423"/>
                    <a:pt x="2405" y="423"/>
                  </a:cubicBezTo>
                  <a:cubicBezTo>
                    <a:pt x="2678" y="423"/>
                    <a:pt x="2678" y="1"/>
                    <a:pt x="2405" y="1"/>
                  </a:cubicBezTo>
                  <a:cubicBezTo>
                    <a:pt x="2399" y="1"/>
                    <a:pt x="2393" y="1"/>
                    <a:pt x="2387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p33"/>
          <p:cNvSpPr txBox="1"/>
          <p:nvPr>
            <p:ph idx="4294967295" type="title"/>
          </p:nvPr>
        </p:nvSpPr>
        <p:spPr>
          <a:xfrm>
            <a:off x="2352988" y="3526000"/>
            <a:ext cx="1862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Stringency</a:t>
            </a:r>
            <a:r>
              <a:rPr lang="en" sz="2100">
                <a:solidFill>
                  <a:schemeClr val="accent4"/>
                </a:solidFill>
              </a:rPr>
              <a:t> index</a:t>
            </a:r>
            <a:endParaRPr sz="2100">
              <a:solidFill>
                <a:schemeClr val="accent4"/>
              </a:solidFill>
            </a:endParaRPr>
          </a:p>
        </p:txBody>
      </p:sp>
      <p:grpSp>
        <p:nvGrpSpPr>
          <p:cNvPr id="1722" name="Google Shape;1722;p33"/>
          <p:cNvGrpSpPr/>
          <p:nvPr/>
        </p:nvGrpSpPr>
        <p:grpSpPr>
          <a:xfrm>
            <a:off x="4954113" y="2532047"/>
            <a:ext cx="729033" cy="707558"/>
            <a:chOff x="7075663" y="2444129"/>
            <a:chExt cx="362163" cy="347098"/>
          </a:xfrm>
        </p:grpSpPr>
        <p:sp>
          <p:nvSpPr>
            <p:cNvPr id="1723" name="Google Shape;1723;p33"/>
            <p:cNvSpPr/>
            <p:nvPr/>
          </p:nvSpPr>
          <p:spPr>
            <a:xfrm>
              <a:off x="7165817" y="2444129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7166053" y="2517201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7320266" y="2517201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7075899" y="2544580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7298153" y="2544580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7075663" y="2743229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374002" y="2743464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7198960" y="2593286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1" name="Google Shape;1731;p33"/>
          <p:cNvGrpSpPr/>
          <p:nvPr/>
        </p:nvGrpSpPr>
        <p:grpSpPr>
          <a:xfrm>
            <a:off x="7075170" y="2532051"/>
            <a:ext cx="839356" cy="707560"/>
            <a:chOff x="7955145" y="2019192"/>
            <a:chExt cx="365176" cy="271013"/>
          </a:xfrm>
        </p:grpSpPr>
        <p:sp>
          <p:nvSpPr>
            <p:cNvPr id="1732" name="Google Shape;1732;p33"/>
            <p:cNvSpPr/>
            <p:nvPr/>
          </p:nvSpPr>
          <p:spPr>
            <a:xfrm>
              <a:off x="7977729" y="2019192"/>
              <a:ext cx="320243" cy="271013"/>
            </a:xfrm>
            <a:custGeom>
              <a:rect b="b" l="l" r="r" t="t"/>
              <a:pathLst>
                <a:path extrusionOk="0" h="10344" w="12223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8084468" y="2023226"/>
              <a:ext cx="213504" cy="266978"/>
            </a:xfrm>
            <a:custGeom>
              <a:rect b="b" l="l" r="r" t="t"/>
              <a:pathLst>
                <a:path extrusionOk="0" h="10190" w="8149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8182377" y="2136437"/>
              <a:ext cx="95735" cy="76163"/>
            </a:xfrm>
            <a:custGeom>
              <a:rect b="b" l="l" r="r" t="t"/>
              <a:pathLst>
                <a:path extrusionOk="0" h="2907" w="3654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997327" y="2098866"/>
              <a:ext cx="191601" cy="125026"/>
            </a:xfrm>
            <a:custGeom>
              <a:rect b="b" l="l" r="r" t="t"/>
              <a:pathLst>
                <a:path extrusionOk="0" h="4772" w="7313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8182220" y="2122917"/>
              <a:ext cx="138100" cy="76373"/>
            </a:xfrm>
            <a:custGeom>
              <a:rect b="b" l="l" r="r" t="t"/>
              <a:pathLst>
                <a:path extrusionOk="0" h="2915" w="5271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955145" y="2085504"/>
              <a:ext cx="234123" cy="125341"/>
            </a:xfrm>
            <a:custGeom>
              <a:rect b="b" l="l" r="r" t="t"/>
              <a:pathLst>
                <a:path extrusionOk="0" h="4784" w="8936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p33"/>
          <p:cNvSpPr txBox="1"/>
          <p:nvPr>
            <p:ph idx="4294967295" type="title"/>
          </p:nvPr>
        </p:nvSpPr>
        <p:spPr>
          <a:xfrm>
            <a:off x="4301325" y="3526000"/>
            <a:ext cx="2238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Hospitalisation number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39" name="Google Shape;1739;p33"/>
          <p:cNvSpPr txBox="1"/>
          <p:nvPr>
            <p:ph idx="4294967295" type="title"/>
          </p:nvPr>
        </p:nvSpPr>
        <p:spPr>
          <a:xfrm>
            <a:off x="6563788" y="3351700"/>
            <a:ext cx="1862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Death rate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40" name="Google Shape;1740;p33"/>
          <p:cNvPicPr preferRelativeResize="0"/>
          <p:nvPr/>
        </p:nvPicPr>
        <p:blipFill rotWithShape="1">
          <a:blip r:embed="rId3">
            <a:alphaModFix/>
          </a:blip>
          <a:srcRect b="51278" l="1020" r="4488" t="28821"/>
          <a:stretch/>
        </p:blipFill>
        <p:spPr>
          <a:xfrm>
            <a:off x="391625" y="866475"/>
            <a:ext cx="6288824" cy="8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33"/>
          <p:cNvPicPr preferRelativeResize="0"/>
          <p:nvPr/>
        </p:nvPicPr>
        <p:blipFill rotWithShape="1">
          <a:blip r:embed="rId4">
            <a:alphaModFix/>
          </a:blip>
          <a:srcRect b="79174" l="9409" r="79874" t="7867"/>
          <a:stretch/>
        </p:blipFill>
        <p:spPr>
          <a:xfrm>
            <a:off x="6680450" y="866475"/>
            <a:ext cx="1042826" cy="8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"/>
          <p:cNvSpPr txBox="1"/>
          <p:nvPr>
            <p:ph idx="4294967295"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our dataset</a:t>
            </a:r>
            <a:endParaRPr/>
          </a:p>
        </p:txBody>
      </p:sp>
      <p:pic>
        <p:nvPicPr>
          <p:cNvPr id="1747" name="Google Shape;1747;p34"/>
          <p:cNvPicPr preferRelativeResize="0"/>
          <p:nvPr/>
        </p:nvPicPr>
        <p:blipFill rotWithShape="1">
          <a:blip r:embed="rId3">
            <a:alphaModFix/>
          </a:blip>
          <a:srcRect b="19422" l="15819" r="14303" t="34953"/>
          <a:stretch/>
        </p:blipFill>
        <p:spPr>
          <a:xfrm>
            <a:off x="2030925" y="760925"/>
            <a:ext cx="4265324" cy="174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34"/>
          <p:cNvSpPr/>
          <p:nvPr/>
        </p:nvSpPr>
        <p:spPr>
          <a:xfrm rot="7523964">
            <a:off x="2560248" y="2506875"/>
            <a:ext cx="466427" cy="505624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BAC8D3"/>
          </a:solidFill>
          <a:ln cap="flat" cmpd="sng" w="9525">
            <a:solidFill>
              <a:srgbClr val="C7D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9" name="Google Shape;1749;p34"/>
          <p:cNvSpPr/>
          <p:nvPr/>
        </p:nvSpPr>
        <p:spPr>
          <a:xfrm rot="3277450">
            <a:off x="5315774" y="2506876"/>
            <a:ext cx="466429" cy="50562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BAC8D3"/>
          </a:solidFill>
          <a:ln cap="flat" cmpd="sng" w="9525">
            <a:solidFill>
              <a:srgbClr val="C7D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0" name="Google Shape;1750;p34"/>
          <p:cNvPicPr preferRelativeResize="0"/>
          <p:nvPr/>
        </p:nvPicPr>
        <p:blipFill rotWithShape="1">
          <a:blip r:embed="rId4">
            <a:alphaModFix/>
          </a:blip>
          <a:srcRect b="53653" l="42113" r="39397" t="29870"/>
          <a:stretch/>
        </p:blipFill>
        <p:spPr>
          <a:xfrm>
            <a:off x="1380125" y="3049150"/>
            <a:ext cx="2085811" cy="116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34"/>
          <p:cNvPicPr preferRelativeResize="0"/>
          <p:nvPr/>
        </p:nvPicPr>
        <p:blipFill rotWithShape="1">
          <a:blip r:embed="rId5">
            <a:alphaModFix/>
          </a:blip>
          <a:srcRect b="53174" l="13593" r="65894" t="29312"/>
          <a:stretch/>
        </p:blipFill>
        <p:spPr>
          <a:xfrm>
            <a:off x="5129400" y="3009950"/>
            <a:ext cx="2177075" cy="11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34"/>
          <p:cNvSpPr txBox="1"/>
          <p:nvPr>
            <p:ph type="title"/>
          </p:nvPr>
        </p:nvSpPr>
        <p:spPr>
          <a:xfrm>
            <a:off x="776375" y="4186550"/>
            <a:ext cx="29010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United states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Train dataset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Test dataset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53" name="Google Shape;1753;p34"/>
          <p:cNvSpPr txBox="1"/>
          <p:nvPr>
            <p:ph type="title"/>
          </p:nvPr>
        </p:nvSpPr>
        <p:spPr>
          <a:xfrm>
            <a:off x="5045875" y="4265725"/>
            <a:ext cx="24834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United kingdom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Train dataset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Test dataset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35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covid cases daily in US</a:t>
            </a:r>
            <a:endParaRPr/>
          </a:p>
        </p:txBody>
      </p:sp>
      <p:pic>
        <p:nvPicPr>
          <p:cNvPr id="1759" name="Google Shape;1759;p35"/>
          <p:cNvPicPr preferRelativeResize="0"/>
          <p:nvPr/>
        </p:nvPicPr>
        <p:blipFill rotWithShape="1">
          <a:blip r:embed="rId3">
            <a:alphaModFix/>
          </a:blip>
          <a:srcRect b="11818" l="20069" r="19317" t="37673"/>
          <a:stretch/>
        </p:blipFill>
        <p:spPr>
          <a:xfrm>
            <a:off x="368650" y="760925"/>
            <a:ext cx="5268977" cy="34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5"/>
          <p:cNvSpPr txBox="1"/>
          <p:nvPr>
            <p:ph idx="4294967295" type="title"/>
          </p:nvPr>
        </p:nvSpPr>
        <p:spPr>
          <a:xfrm>
            <a:off x="5834350" y="890300"/>
            <a:ext cx="2483400" cy="8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COVID-19 cases around 50k-100k cases daily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61" name="Google Shape;1761;p35"/>
          <p:cNvSpPr txBox="1"/>
          <p:nvPr>
            <p:ph idx="4294967295" type="title"/>
          </p:nvPr>
        </p:nvSpPr>
        <p:spPr>
          <a:xfrm>
            <a:off x="5834350" y="2242800"/>
            <a:ext cx="2483400" cy="170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Several days of outliers with the highest recorded almost 1.4 million cases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36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pic>
        <p:nvPicPr>
          <p:cNvPr id="1767" name="Google Shape;1767;p36"/>
          <p:cNvPicPr preferRelativeResize="0"/>
          <p:nvPr/>
        </p:nvPicPr>
        <p:blipFill rotWithShape="1">
          <a:blip r:embed="rId3">
            <a:alphaModFix/>
          </a:blip>
          <a:srcRect b="17781" l="20243" r="47902" t="29813"/>
          <a:stretch/>
        </p:blipFill>
        <p:spPr>
          <a:xfrm>
            <a:off x="368700" y="884425"/>
            <a:ext cx="2398167" cy="2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36"/>
          <p:cNvPicPr preferRelativeResize="0"/>
          <p:nvPr/>
        </p:nvPicPr>
        <p:blipFill rotWithShape="1">
          <a:blip r:embed="rId4">
            <a:alphaModFix/>
          </a:blip>
          <a:srcRect b="13785" l="19873" r="47917" t="34678"/>
          <a:stretch/>
        </p:blipFill>
        <p:spPr>
          <a:xfrm>
            <a:off x="3246200" y="884425"/>
            <a:ext cx="2465874" cy="2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6"/>
          <p:cNvPicPr preferRelativeResize="0"/>
          <p:nvPr/>
        </p:nvPicPr>
        <p:blipFill rotWithShape="1">
          <a:blip r:embed="rId5">
            <a:alphaModFix/>
          </a:blip>
          <a:srcRect b="22555" l="19576" r="47327" t="25074"/>
          <a:stretch/>
        </p:blipFill>
        <p:spPr>
          <a:xfrm>
            <a:off x="6131575" y="884425"/>
            <a:ext cx="2540820" cy="25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6"/>
          <p:cNvSpPr txBox="1"/>
          <p:nvPr>
            <p:ph idx="4294967295" type="title"/>
          </p:nvPr>
        </p:nvSpPr>
        <p:spPr>
          <a:xfrm>
            <a:off x="642588" y="3434600"/>
            <a:ext cx="18504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New cases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71" name="Google Shape;1771;p36"/>
          <p:cNvSpPr txBox="1"/>
          <p:nvPr>
            <p:ph idx="4294967295" type="title"/>
          </p:nvPr>
        </p:nvSpPr>
        <p:spPr>
          <a:xfrm>
            <a:off x="3646788" y="3547800"/>
            <a:ext cx="18504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Number of deaths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72" name="Google Shape;1772;p36"/>
          <p:cNvSpPr txBox="1"/>
          <p:nvPr>
            <p:ph idx="4294967295" type="title"/>
          </p:nvPr>
        </p:nvSpPr>
        <p:spPr>
          <a:xfrm>
            <a:off x="6218025" y="3547800"/>
            <a:ext cx="20463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Hospital </a:t>
            </a:r>
            <a:r>
              <a:rPr lang="en" sz="2100">
                <a:solidFill>
                  <a:schemeClr val="accent4"/>
                </a:solidFill>
              </a:rPr>
              <a:t>admissions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37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sp>
        <p:nvSpPr>
          <p:cNvPr id="1778" name="Google Shape;1778;p37"/>
          <p:cNvSpPr txBox="1"/>
          <p:nvPr>
            <p:ph idx="4294967295" type="title"/>
          </p:nvPr>
        </p:nvSpPr>
        <p:spPr>
          <a:xfrm>
            <a:off x="1167951" y="37795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Number of new vaccinations/vaccination rate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79" name="Google Shape;1779;p37"/>
          <p:cNvPicPr preferRelativeResize="0"/>
          <p:nvPr/>
        </p:nvPicPr>
        <p:blipFill rotWithShape="1">
          <a:blip r:embed="rId3">
            <a:alphaModFix/>
          </a:blip>
          <a:srcRect b="15213" l="20109" r="47502" t="31685"/>
          <a:stretch/>
        </p:blipFill>
        <p:spPr>
          <a:xfrm>
            <a:off x="2775775" y="843250"/>
            <a:ext cx="2605414" cy="26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37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NO CLEAR RELATIONSHIP!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38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sp>
        <p:nvSpPr>
          <p:cNvPr id="1786" name="Google Shape;1786;p38"/>
          <p:cNvSpPr txBox="1"/>
          <p:nvPr>
            <p:ph idx="4294967295" type="title"/>
          </p:nvPr>
        </p:nvSpPr>
        <p:spPr>
          <a:xfrm>
            <a:off x="1167951" y="37795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Stringency index on the new cases daily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87" name="Google Shape;1787;p38"/>
          <p:cNvPicPr preferRelativeResize="0"/>
          <p:nvPr/>
        </p:nvPicPr>
        <p:blipFill rotWithShape="1">
          <a:blip r:embed="rId3">
            <a:alphaModFix/>
          </a:blip>
          <a:srcRect b="6257" l="20913" r="16114" t="42244"/>
          <a:stretch/>
        </p:blipFill>
        <p:spPr>
          <a:xfrm>
            <a:off x="1403625" y="862850"/>
            <a:ext cx="5410099" cy="27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38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NO CLEAR RELATIONSHIP!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 Outbreak for Kids by Slidesgo">
  <a:themeElements>
    <a:clrScheme name="Simple Light">
      <a:dk1>
        <a:srgbClr val="322F46"/>
      </a:dk1>
      <a:lt1>
        <a:srgbClr val="EBECF3"/>
      </a:lt1>
      <a:dk2>
        <a:srgbClr val="FC476C"/>
      </a:dk2>
      <a:lt2>
        <a:srgbClr val="AFB9E6"/>
      </a:lt2>
      <a:accent1>
        <a:srgbClr val="3CB3B3"/>
      </a:accent1>
      <a:accent2>
        <a:srgbClr val="F8B047"/>
      </a:accent2>
      <a:accent3>
        <a:srgbClr val="FCEED9"/>
      </a:accent3>
      <a:accent4>
        <a:srgbClr val="7F3DEC"/>
      </a:accent4>
      <a:accent5>
        <a:srgbClr val="7CE6CD"/>
      </a:accent5>
      <a:accent6>
        <a:srgbClr val="B6695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